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3"/>
  </p:notesMasterIdLst>
  <p:sldIdLst>
    <p:sldId id="258" r:id="rId2"/>
    <p:sldId id="267" r:id="rId3"/>
    <p:sldId id="262" r:id="rId4"/>
    <p:sldId id="275" r:id="rId5"/>
    <p:sldId id="276" r:id="rId6"/>
    <p:sldId id="265" r:id="rId7"/>
    <p:sldId id="274" r:id="rId8"/>
    <p:sldId id="277" r:id="rId9"/>
    <p:sldId id="279" r:id="rId10"/>
    <p:sldId id="280" r:id="rId11"/>
    <p:sldId id="285" r:id="rId12"/>
  </p:sldIdLst>
  <p:sldSz cx="9144000" cy="6858000" type="screen4x3"/>
  <p:notesSz cx="7315200" cy="96012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00"/>
    <a:srgbClr val="00E9E9"/>
    <a:srgbClr val="006C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75307" autoAdjust="0"/>
  </p:normalViewPr>
  <p:slideViewPr>
    <p:cSldViewPr snapToGrid="0">
      <p:cViewPr varScale="1">
        <p:scale>
          <a:sx n="48" d="100"/>
          <a:sy n="48" d="100"/>
        </p:scale>
        <p:origin x="1816" y="4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EC67B-ACAA-44F9-A14C-A9509A267E09}"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fr-FR"/>
        </a:p>
      </dgm:t>
    </dgm:pt>
    <dgm:pt modelId="{26C3CE96-5640-4306-8D4B-11F1C62C2AED}">
      <dgm:prSet phldrT="[Texte]" custT="1"/>
      <dgm:spPr/>
      <dgm:t>
        <a:bodyPr/>
        <a:lstStyle/>
        <a:p>
          <a:r>
            <a:rPr lang="fr-FR" sz="2000" b="1" dirty="0" smtClean="0"/>
            <a:t>Renforcer</a:t>
          </a:r>
          <a:r>
            <a:rPr lang="fr-FR" sz="2000" dirty="0" smtClean="0"/>
            <a:t> les forces</a:t>
          </a:r>
          <a:endParaRPr lang="fr-FR" sz="2000" dirty="0"/>
        </a:p>
      </dgm:t>
    </dgm:pt>
    <dgm:pt modelId="{B6098CCE-AAF5-4F35-AB54-A9DCE9B7CC72}" type="parTrans" cxnId="{F56D26DC-DA7C-41B8-ABCA-754A091C4CA9}">
      <dgm:prSet/>
      <dgm:spPr/>
      <dgm:t>
        <a:bodyPr/>
        <a:lstStyle/>
        <a:p>
          <a:endParaRPr lang="fr-FR"/>
        </a:p>
      </dgm:t>
    </dgm:pt>
    <dgm:pt modelId="{59404E30-BAF0-44DA-920F-9838EE657BA0}" type="sibTrans" cxnId="{F56D26DC-DA7C-41B8-ABCA-754A091C4CA9}">
      <dgm:prSet/>
      <dgm:spPr/>
      <dgm:t>
        <a:bodyPr/>
        <a:lstStyle/>
        <a:p>
          <a:endParaRPr lang="fr-FR"/>
        </a:p>
      </dgm:t>
    </dgm:pt>
    <dgm:pt modelId="{B2669655-7543-463B-9479-5904C61DE507}">
      <dgm:prSet phldrT="[Texte]" custT="1"/>
      <dgm:spPr/>
      <dgm:t>
        <a:bodyPr/>
        <a:lstStyle/>
        <a:p>
          <a:r>
            <a:rPr lang="fr-FR" sz="1800" dirty="0" smtClean="0"/>
            <a:t>Adopter une attitude </a:t>
          </a:r>
          <a:r>
            <a:rPr lang="fr-FR" sz="1800" b="1" dirty="0" smtClean="0"/>
            <a:t>calme</a:t>
          </a:r>
          <a:endParaRPr lang="fr-FR" sz="1800" dirty="0"/>
        </a:p>
      </dgm:t>
    </dgm:pt>
    <dgm:pt modelId="{0FCCBEC8-CF91-4170-A084-BE586F9F8BE1}" type="parTrans" cxnId="{1DAFFF0B-8BE5-4687-973C-59272404EF45}">
      <dgm:prSet/>
      <dgm:spPr/>
      <dgm:t>
        <a:bodyPr/>
        <a:lstStyle/>
        <a:p>
          <a:endParaRPr lang="fr-FR"/>
        </a:p>
      </dgm:t>
    </dgm:pt>
    <dgm:pt modelId="{2D47DF72-2F5D-4D82-A880-FB207E71C633}" type="sibTrans" cxnId="{1DAFFF0B-8BE5-4687-973C-59272404EF45}">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t>
        <a:bodyPr/>
        <a:lstStyle/>
        <a:p>
          <a:endParaRPr lang="fr-FR"/>
        </a:p>
      </dgm:t>
    </dgm:pt>
    <dgm:pt modelId="{0D714CC9-EAA3-47A0-ADF9-94C673766AAE}">
      <dgm:prSet phldrT="[Texte]" custT="1"/>
      <dgm:spPr/>
      <dgm:t>
        <a:bodyPr/>
        <a:lstStyle/>
        <a:p>
          <a:r>
            <a:rPr lang="fr-FR" sz="2000" dirty="0" smtClean="0"/>
            <a:t>Savoir </a:t>
          </a:r>
          <a:r>
            <a:rPr lang="fr-FR" sz="2000" b="1" dirty="0" smtClean="0"/>
            <a:t>écouter</a:t>
          </a:r>
          <a:r>
            <a:rPr lang="fr-FR" sz="2000" dirty="0" smtClean="0"/>
            <a:t> et </a:t>
          </a:r>
          <a:r>
            <a:rPr lang="fr-FR" sz="2000" b="1" dirty="0" smtClean="0"/>
            <a:t>accueillir</a:t>
          </a:r>
          <a:endParaRPr lang="fr-FR" sz="2000" b="1" dirty="0"/>
        </a:p>
      </dgm:t>
    </dgm:pt>
    <dgm:pt modelId="{62FE2DDD-FFB0-46F8-A33F-6EDDA78F7EEB}" type="parTrans" cxnId="{BCABFE6B-42C3-44B5-8F02-91ADF06FCAAB}">
      <dgm:prSet/>
      <dgm:spPr/>
      <dgm:t>
        <a:bodyPr/>
        <a:lstStyle/>
        <a:p>
          <a:endParaRPr lang="fr-FR"/>
        </a:p>
      </dgm:t>
    </dgm:pt>
    <dgm:pt modelId="{9A3FBF84-564B-4655-B0D2-4C1C3C431C7B}" type="sibTrans" cxnId="{BCABFE6B-42C3-44B5-8F02-91ADF06FCAAB}">
      <dgm:prSet/>
      <dgm:spPr/>
      <dgm:t>
        <a:bodyPr/>
        <a:lstStyle/>
        <a:p>
          <a:endParaRPr lang="fr-FR"/>
        </a:p>
      </dgm:t>
    </dgm:pt>
    <dgm:pt modelId="{916715D5-A573-461A-8511-08883BCF804B}" type="pres">
      <dgm:prSet presAssocID="{481EC67B-ACAA-44F9-A14C-A9509A267E09}" presName="Name0" presStyleCnt="0">
        <dgm:presLayoutVars>
          <dgm:chMax val="21"/>
          <dgm:chPref val="21"/>
        </dgm:presLayoutVars>
      </dgm:prSet>
      <dgm:spPr/>
      <dgm:t>
        <a:bodyPr/>
        <a:lstStyle/>
        <a:p>
          <a:endParaRPr lang="fr-FR"/>
        </a:p>
      </dgm:t>
    </dgm:pt>
    <dgm:pt modelId="{563A82F3-0B8E-4A85-A113-2FCBDD2ABD83}" type="pres">
      <dgm:prSet presAssocID="{26C3CE96-5640-4306-8D4B-11F1C62C2AED}" presName="text1" presStyleCnt="0"/>
      <dgm:spPr/>
    </dgm:pt>
    <dgm:pt modelId="{F8FEA2FA-A1D7-414E-B39A-3638050C4A91}" type="pres">
      <dgm:prSet presAssocID="{26C3CE96-5640-4306-8D4B-11F1C62C2AED}" presName="textRepeatNode" presStyleLbl="alignNode1" presStyleIdx="0" presStyleCnt="3">
        <dgm:presLayoutVars>
          <dgm:chMax val="0"/>
          <dgm:chPref val="0"/>
          <dgm:bulletEnabled val="1"/>
        </dgm:presLayoutVars>
      </dgm:prSet>
      <dgm:spPr/>
      <dgm:t>
        <a:bodyPr/>
        <a:lstStyle/>
        <a:p>
          <a:endParaRPr lang="fr-FR"/>
        </a:p>
      </dgm:t>
    </dgm:pt>
    <dgm:pt modelId="{52C3563A-410E-491E-9021-5B0555076901}" type="pres">
      <dgm:prSet presAssocID="{26C3CE96-5640-4306-8D4B-11F1C62C2AED}" presName="textaccent1" presStyleCnt="0"/>
      <dgm:spPr/>
    </dgm:pt>
    <dgm:pt modelId="{732E0B25-67FA-4C0A-919C-FDD2F1A59BE3}" type="pres">
      <dgm:prSet presAssocID="{26C3CE96-5640-4306-8D4B-11F1C62C2AED}" presName="accentRepeatNode" presStyleLbl="solidAlignAcc1" presStyleIdx="0" presStyleCnt="6"/>
      <dgm:spPr/>
    </dgm:pt>
    <dgm:pt modelId="{141403B3-EF00-4C39-AC75-61B291F54046}" type="pres">
      <dgm:prSet presAssocID="{59404E30-BAF0-44DA-920F-9838EE657BA0}" presName="image1" presStyleCnt="0"/>
      <dgm:spPr/>
    </dgm:pt>
    <dgm:pt modelId="{D4930AC0-E6B4-4535-83F1-8536882634DB}" type="pres">
      <dgm:prSet presAssocID="{59404E30-BAF0-44DA-920F-9838EE657BA0}" presName="imageRepeatNode" presStyleLbl="alignAcc1" presStyleIdx="0" presStyleCnt="3"/>
      <dgm:spPr/>
      <dgm:t>
        <a:bodyPr/>
        <a:lstStyle/>
        <a:p>
          <a:endParaRPr lang="fr-FR"/>
        </a:p>
      </dgm:t>
    </dgm:pt>
    <dgm:pt modelId="{82ED49D3-2DFA-4B83-9F2A-6C30452D9E02}" type="pres">
      <dgm:prSet presAssocID="{59404E30-BAF0-44DA-920F-9838EE657BA0}" presName="imageaccent1" presStyleCnt="0"/>
      <dgm:spPr/>
    </dgm:pt>
    <dgm:pt modelId="{964DA88F-0B8D-4B15-A5FF-0E4C813E40EC}" type="pres">
      <dgm:prSet presAssocID="{59404E30-BAF0-44DA-920F-9838EE657BA0}" presName="accentRepeatNode" presStyleLbl="solidAlignAcc1" presStyleIdx="1" presStyleCnt="6"/>
      <dgm:spPr/>
    </dgm:pt>
    <dgm:pt modelId="{20204909-62A1-4113-92D7-C87668CFA54F}" type="pres">
      <dgm:prSet presAssocID="{B2669655-7543-463B-9479-5904C61DE507}" presName="text2" presStyleCnt="0"/>
      <dgm:spPr/>
    </dgm:pt>
    <dgm:pt modelId="{E40F63EA-F49D-41E4-97B3-98D71F4C16C4}" type="pres">
      <dgm:prSet presAssocID="{B2669655-7543-463B-9479-5904C61DE507}" presName="textRepeatNode" presStyleLbl="alignNode1" presStyleIdx="1" presStyleCnt="3" custScaleX="106146">
        <dgm:presLayoutVars>
          <dgm:chMax val="0"/>
          <dgm:chPref val="0"/>
          <dgm:bulletEnabled val="1"/>
        </dgm:presLayoutVars>
      </dgm:prSet>
      <dgm:spPr/>
      <dgm:t>
        <a:bodyPr/>
        <a:lstStyle/>
        <a:p>
          <a:endParaRPr lang="fr-FR"/>
        </a:p>
      </dgm:t>
    </dgm:pt>
    <dgm:pt modelId="{0B894F70-9D67-483C-91D5-6D3DF2A66394}" type="pres">
      <dgm:prSet presAssocID="{B2669655-7543-463B-9479-5904C61DE507}" presName="textaccent2" presStyleCnt="0"/>
      <dgm:spPr/>
    </dgm:pt>
    <dgm:pt modelId="{B87C354A-C30D-405B-9F3C-315EB71959BE}" type="pres">
      <dgm:prSet presAssocID="{B2669655-7543-463B-9479-5904C61DE507}" presName="accentRepeatNode" presStyleLbl="solidAlignAcc1" presStyleIdx="2" presStyleCnt="6"/>
      <dgm:spPr/>
    </dgm:pt>
    <dgm:pt modelId="{83EA0A82-E337-4E78-993F-E1DE6B4C7A7C}" type="pres">
      <dgm:prSet presAssocID="{2D47DF72-2F5D-4D82-A880-FB207E71C633}" presName="image2" presStyleCnt="0"/>
      <dgm:spPr/>
    </dgm:pt>
    <dgm:pt modelId="{DD77847E-9418-4C4E-BC36-9382D96F7359}" type="pres">
      <dgm:prSet presAssocID="{2D47DF72-2F5D-4D82-A880-FB207E71C633}" presName="imageRepeatNode" presStyleLbl="alignAcc1" presStyleIdx="1" presStyleCnt="3" custScaleX="92808" custScaleY="100000" custLinFactNeighborX="-1277" custLinFactNeighborY="0"/>
      <dgm:spPr/>
      <dgm:t>
        <a:bodyPr/>
        <a:lstStyle/>
        <a:p>
          <a:endParaRPr lang="fr-FR"/>
        </a:p>
      </dgm:t>
    </dgm:pt>
    <dgm:pt modelId="{662CBB60-6A28-46EB-9D60-B0A84A716AAC}" type="pres">
      <dgm:prSet presAssocID="{2D47DF72-2F5D-4D82-A880-FB207E71C633}" presName="imageaccent2" presStyleCnt="0"/>
      <dgm:spPr/>
    </dgm:pt>
    <dgm:pt modelId="{AE3A7F5C-B595-4D68-9D6D-69DA38D3C892}" type="pres">
      <dgm:prSet presAssocID="{2D47DF72-2F5D-4D82-A880-FB207E71C633}" presName="accentRepeatNode" presStyleLbl="solidAlignAcc1" presStyleIdx="3" presStyleCnt="6"/>
      <dgm:spPr/>
    </dgm:pt>
    <dgm:pt modelId="{B4CFAA55-0D66-438C-AF0E-05FD4096BC59}" type="pres">
      <dgm:prSet presAssocID="{0D714CC9-EAA3-47A0-ADF9-94C673766AAE}" presName="text3" presStyleCnt="0"/>
      <dgm:spPr/>
    </dgm:pt>
    <dgm:pt modelId="{704AF517-0060-4F13-ADCE-6FED6314A321}" type="pres">
      <dgm:prSet presAssocID="{0D714CC9-EAA3-47A0-ADF9-94C673766AAE}" presName="textRepeatNode" presStyleLbl="alignNode1" presStyleIdx="2" presStyleCnt="3">
        <dgm:presLayoutVars>
          <dgm:chMax val="0"/>
          <dgm:chPref val="0"/>
          <dgm:bulletEnabled val="1"/>
        </dgm:presLayoutVars>
      </dgm:prSet>
      <dgm:spPr/>
      <dgm:t>
        <a:bodyPr/>
        <a:lstStyle/>
        <a:p>
          <a:endParaRPr lang="fr-FR"/>
        </a:p>
      </dgm:t>
    </dgm:pt>
    <dgm:pt modelId="{85EC4AED-6D0E-400C-B5F8-3BEBA4829478}" type="pres">
      <dgm:prSet presAssocID="{0D714CC9-EAA3-47A0-ADF9-94C673766AAE}" presName="textaccent3" presStyleCnt="0"/>
      <dgm:spPr/>
    </dgm:pt>
    <dgm:pt modelId="{F3D2AF48-B742-4C77-BD9F-4DA836968F6D}" type="pres">
      <dgm:prSet presAssocID="{0D714CC9-EAA3-47A0-ADF9-94C673766AAE}" presName="accentRepeatNode" presStyleLbl="solidAlignAcc1" presStyleIdx="4" presStyleCnt="6"/>
      <dgm:spPr/>
    </dgm:pt>
    <dgm:pt modelId="{B9AA13C7-AF5B-443F-8785-73815078F574}" type="pres">
      <dgm:prSet presAssocID="{9A3FBF84-564B-4655-B0D2-4C1C3C431C7B}" presName="image3" presStyleCnt="0"/>
      <dgm:spPr/>
    </dgm:pt>
    <dgm:pt modelId="{717DCBFC-BEC8-413B-BF9B-B6C5D7883D0B}" type="pres">
      <dgm:prSet presAssocID="{9A3FBF84-564B-4655-B0D2-4C1C3C431C7B}" presName="imageRepeatNode" presStyleLbl="alignAcc1" presStyleIdx="2" presStyleCnt="3"/>
      <dgm:spPr/>
      <dgm:t>
        <a:bodyPr/>
        <a:lstStyle/>
        <a:p>
          <a:endParaRPr lang="fr-FR"/>
        </a:p>
      </dgm:t>
    </dgm:pt>
    <dgm:pt modelId="{3345BA23-9CF0-46E9-97B2-6DC967EA73B6}" type="pres">
      <dgm:prSet presAssocID="{9A3FBF84-564B-4655-B0D2-4C1C3C431C7B}" presName="imageaccent3" presStyleCnt="0"/>
      <dgm:spPr/>
    </dgm:pt>
    <dgm:pt modelId="{27FAB039-B616-4B0C-A4EF-9C38E713D3AB}" type="pres">
      <dgm:prSet presAssocID="{9A3FBF84-564B-4655-B0D2-4C1C3C431C7B}" presName="accentRepeatNode" presStyleLbl="solidAlignAcc1" presStyleIdx="5" presStyleCnt="6"/>
      <dgm:spPr/>
    </dgm:pt>
  </dgm:ptLst>
  <dgm:cxnLst>
    <dgm:cxn modelId="{32881AFF-8228-46E5-B6B3-449AD7B77C23}" type="presOf" srcId="{0D714CC9-EAA3-47A0-ADF9-94C673766AAE}" destId="{704AF517-0060-4F13-ADCE-6FED6314A321}" srcOrd="0" destOrd="0" presId="urn:microsoft.com/office/officeart/2008/layout/HexagonCluster"/>
    <dgm:cxn modelId="{6901B27A-5359-4989-918E-4B380EF4D884}" type="presOf" srcId="{59404E30-BAF0-44DA-920F-9838EE657BA0}" destId="{D4930AC0-E6B4-4535-83F1-8536882634DB}" srcOrd="0" destOrd="0" presId="urn:microsoft.com/office/officeart/2008/layout/HexagonCluster"/>
    <dgm:cxn modelId="{1DAFFF0B-8BE5-4687-973C-59272404EF45}" srcId="{481EC67B-ACAA-44F9-A14C-A9509A267E09}" destId="{B2669655-7543-463B-9479-5904C61DE507}" srcOrd="1" destOrd="0" parTransId="{0FCCBEC8-CF91-4170-A084-BE586F9F8BE1}" sibTransId="{2D47DF72-2F5D-4D82-A880-FB207E71C633}"/>
    <dgm:cxn modelId="{B01F0DA1-8164-4991-BB76-0442CA746BCF}" type="presOf" srcId="{9A3FBF84-564B-4655-B0D2-4C1C3C431C7B}" destId="{717DCBFC-BEC8-413B-BF9B-B6C5D7883D0B}" srcOrd="0" destOrd="0" presId="urn:microsoft.com/office/officeart/2008/layout/HexagonCluster"/>
    <dgm:cxn modelId="{85E3E8D3-9908-4D64-934F-8FCD6D6158E3}" type="presOf" srcId="{26C3CE96-5640-4306-8D4B-11F1C62C2AED}" destId="{F8FEA2FA-A1D7-414E-B39A-3638050C4A91}" srcOrd="0" destOrd="0" presId="urn:microsoft.com/office/officeart/2008/layout/HexagonCluster"/>
    <dgm:cxn modelId="{BCABFE6B-42C3-44B5-8F02-91ADF06FCAAB}" srcId="{481EC67B-ACAA-44F9-A14C-A9509A267E09}" destId="{0D714CC9-EAA3-47A0-ADF9-94C673766AAE}" srcOrd="2" destOrd="0" parTransId="{62FE2DDD-FFB0-46F8-A33F-6EDDA78F7EEB}" sibTransId="{9A3FBF84-564B-4655-B0D2-4C1C3C431C7B}"/>
    <dgm:cxn modelId="{601C5E61-AD41-48C0-8FF4-FD57A7CEE99B}" type="presOf" srcId="{481EC67B-ACAA-44F9-A14C-A9509A267E09}" destId="{916715D5-A573-461A-8511-08883BCF804B}" srcOrd="0" destOrd="0" presId="urn:microsoft.com/office/officeart/2008/layout/HexagonCluster"/>
    <dgm:cxn modelId="{753506A9-A0F1-4C64-8E30-866BB00720A5}" type="presOf" srcId="{B2669655-7543-463B-9479-5904C61DE507}" destId="{E40F63EA-F49D-41E4-97B3-98D71F4C16C4}" srcOrd="0" destOrd="0" presId="urn:microsoft.com/office/officeart/2008/layout/HexagonCluster"/>
    <dgm:cxn modelId="{F56D26DC-DA7C-41B8-ABCA-754A091C4CA9}" srcId="{481EC67B-ACAA-44F9-A14C-A9509A267E09}" destId="{26C3CE96-5640-4306-8D4B-11F1C62C2AED}" srcOrd="0" destOrd="0" parTransId="{B6098CCE-AAF5-4F35-AB54-A9DCE9B7CC72}" sibTransId="{59404E30-BAF0-44DA-920F-9838EE657BA0}"/>
    <dgm:cxn modelId="{ECC5772D-46BF-436F-AE56-FEAF0C4FEDD0}" type="presOf" srcId="{2D47DF72-2F5D-4D82-A880-FB207E71C633}" destId="{DD77847E-9418-4C4E-BC36-9382D96F7359}" srcOrd="0" destOrd="0" presId="urn:microsoft.com/office/officeart/2008/layout/HexagonCluster"/>
    <dgm:cxn modelId="{E58E8ECC-2E76-4C91-9D8B-F5D6AD3FDA2A}" type="presParOf" srcId="{916715D5-A573-461A-8511-08883BCF804B}" destId="{563A82F3-0B8E-4A85-A113-2FCBDD2ABD83}" srcOrd="0" destOrd="0" presId="urn:microsoft.com/office/officeart/2008/layout/HexagonCluster"/>
    <dgm:cxn modelId="{55433FF5-64B6-4C19-B42F-0CCFF6C8D408}" type="presParOf" srcId="{563A82F3-0B8E-4A85-A113-2FCBDD2ABD83}" destId="{F8FEA2FA-A1D7-414E-B39A-3638050C4A91}" srcOrd="0" destOrd="0" presId="urn:microsoft.com/office/officeart/2008/layout/HexagonCluster"/>
    <dgm:cxn modelId="{4E20FDDD-399C-41A0-9630-4FF55C54E45F}" type="presParOf" srcId="{916715D5-A573-461A-8511-08883BCF804B}" destId="{52C3563A-410E-491E-9021-5B0555076901}" srcOrd="1" destOrd="0" presId="urn:microsoft.com/office/officeart/2008/layout/HexagonCluster"/>
    <dgm:cxn modelId="{B1378396-2D8E-499C-B4B6-CAECDDCD6A2E}" type="presParOf" srcId="{52C3563A-410E-491E-9021-5B0555076901}" destId="{732E0B25-67FA-4C0A-919C-FDD2F1A59BE3}" srcOrd="0" destOrd="0" presId="urn:microsoft.com/office/officeart/2008/layout/HexagonCluster"/>
    <dgm:cxn modelId="{9B586A48-8173-4856-8FE9-1E4AD96C2C21}" type="presParOf" srcId="{916715D5-A573-461A-8511-08883BCF804B}" destId="{141403B3-EF00-4C39-AC75-61B291F54046}" srcOrd="2" destOrd="0" presId="urn:microsoft.com/office/officeart/2008/layout/HexagonCluster"/>
    <dgm:cxn modelId="{EB341CB2-5CFE-4111-8023-B9CD4737DABE}" type="presParOf" srcId="{141403B3-EF00-4C39-AC75-61B291F54046}" destId="{D4930AC0-E6B4-4535-83F1-8536882634DB}" srcOrd="0" destOrd="0" presId="urn:microsoft.com/office/officeart/2008/layout/HexagonCluster"/>
    <dgm:cxn modelId="{84C20B17-2578-409E-B795-CF7819E5171F}" type="presParOf" srcId="{916715D5-A573-461A-8511-08883BCF804B}" destId="{82ED49D3-2DFA-4B83-9F2A-6C30452D9E02}" srcOrd="3" destOrd="0" presId="urn:microsoft.com/office/officeart/2008/layout/HexagonCluster"/>
    <dgm:cxn modelId="{8A5CAFFF-B775-4CBC-9C4F-318E83BDD51B}" type="presParOf" srcId="{82ED49D3-2DFA-4B83-9F2A-6C30452D9E02}" destId="{964DA88F-0B8D-4B15-A5FF-0E4C813E40EC}" srcOrd="0" destOrd="0" presId="urn:microsoft.com/office/officeart/2008/layout/HexagonCluster"/>
    <dgm:cxn modelId="{CDA99AEF-808C-442D-B393-CF6BAD3644A6}" type="presParOf" srcId="{916715D5-A573-461A-8511-08883BCF804B}" destId="{20204909-62A1-4113-92D7-C87668CFA54F}" srcOrd="4" destOrd="0" presId="urn:microsoft.com/office/officeart/2008/layout/HexagonCluster"/>
    <dgm:cxn modelId="{357C4EE0-E79F-463C-9C14-B65DAB661D24}" type="presParOf" srcId="{20204909-62A1-4113-92D7-C87668CFA54F}" destId="{E40F63EA-F49D-41E4-97B3-98D71F4C16C4}" srcOrd="0" destOrd="0" presId="urn:microsoft.com/office/officeart/2008/layout/HexagonCluster"/>
    <dgm:cxn modelId="{39F9A9BA-AAF6-411E-832C-FA08F7ABD539}" type="presParOf" srcId="{916715D5-A573-461A-8511-08883BCF804B}" destId="{0B894F70-9D67-483C-91D5-6D3DF2A66394}" srcOrd="5" destOrd="0" presId="urn:microsoft.com/office/officeart/2008/layout/HexagonCluster"/>
    <dgm:cxn modelId="{6EA6C6FD-D84D-4BF3-A284-5C46BC70CFD4}" type="presParOf" srcId="{0B894F70-9D67-483C-91D5-6D3DF2A66394}" destId="{B87C354A-C30D-405B-9F3C-315EB71959BE}" srcOrd="0" destOrd="0" presId="urn:microsoft.com/office/officeart/2008/layout/HexagonCluster"/>
    <dgm:cxn modelId="{A22505E4-DF4E-4E95-BF75-09B077E4D744}" type="presParOf" srcId="{916715D5-A573-461A-8511-08883BCF804B}" destId="{83EA0A82-E337-4E78-993F-E1DE6B4C7A7C}" srcOrd="6" destOrd="0" presId="urn:microsoft.com/office/officeart/2008/layout/HexagonCluster"/>
    <dgm:cxn modelId="{0144F1B9-2FBE-4E9E-A5BC-B94DADD61BAF}" type="presParOf" srcId="{83EA0A82-E337-4E78-993F-E1DE6B4C7A7C}" destId="{DD77847E-9418-4C4E-BC36-9382D96F7359}" srcOrd="0" destOrd="0" presId="urn:microsoft.com/office/officeart/2008/layout/HexagonCluster"/>
    <dgm:cxn modelId="{3794EF05-281F-457B-8CB6-D13DD1F09B51}" type="presParOf" srcId="{916715D5-A573-461A-8511-08883BCF804B}" destId="{662CBB60-6A28-46EB-9D60-B0A84A716AAC}" srcOrd="7" destOrd="0" presId="urn:microsoft.com/office/officeart/2008/layout/HexagonCluster"/>
    <dgm:cxn modelId="{811AFED5-40B0-44A9-A983-FF4B04250C43}" type="presParOf" srcId="{662CBB60-6A28-46EB-9D60-B0A84A716AAC}" destId="{AE3A7F5C-B595-4D68-9D6D-69DA38D3C892}" srcOrd="0" destOrd="0" presId="urn:microsoft.com/office/officeart/2008/layout/HexagonCluster"/>
    <dgm:cxn modelId="{995337C5-155C-4D19-A270-3E55CFA600CA}" type="presParOf" srcId="{916715D5-A573-461A-8511-08883BCF804B}" destId="{B4CFAA55-0D66-438C-AF0E-05FD4096BC59}" srcOrd="8" destOrd="0" presId="urn:microsoft.com/office/officeart/2008/layout/HexagonCluster"/>
    <dgm:cxn modelId="{9939CFCA-5FBA-4DB4-9D2B-CD77E23568A8}" type="presParOf" srcId="{B4CFAA55-0D66-438C-AF0E-05FD4096BC59}" destId="{704AF517-0060-4F13-ADCE-6FED6314A321}" srcOrd="0" destOrd="0" presId="urn:microsoft.com/office/officeart/2008/layout/HexagonCluster"/>
    <dgm:cxn modelId="{0902C267-B0CE-4770-82F8-16A386A77C6D}" type="presParOf" srcId="{916715D5-A573-461A-8511-08883BCF804B}" destId="{85EC4AED-6D0E-400C-B5F8-3BEBA4829478}" srcOrd="9" destOrd="0" presId="urn:microsoft.com/office/officeart/2008/layout/HexagonCluster"/>
    <dgm:cxn modelId="{A7C56643-9A41-4928-A2F5-8F10BEA74EE1}" type="presParOf" srcId="{85EC4AED-6D0E-400C-B5F8-3BEBA4829478}" destId="{F3D2AF48-B742-4C77-BD9F-4DA836968F6D}" srcOrd="0" destOrd="0" presId="urn:microsoft.com/office/officeart/2008/layout/HexagonCluster"/>
    <dgm:cxn modelId="{9F2671A9-3B7C-4ADD-ACCA-E62F08545560}" type="presParOf" srcId="{916715D5-A573-461A-8511-08883BCF804B}" destId="{B9AA13C7-AF5B-443F-8785-73815078F574}" srcOrd="10" destOrd="0" presId="urn:microsoft.com/office/officeart/2008/layout/HexagonCluster"/>
    <dgm:cxn modelId="{B43BEEB9-68D8-490B-B794-D8470BC1A2FF}" type="presParOf" srcId="{B9AA13C7-AF5B-443F-8785-73815078F574}" destId="{717DCBFC-BEC8-413B-BF9B-B6C5D7883D0B}" srcOrd="0" destOrd="0" presId="urn:microsoft.com/office/officeart/2008/layout/HexagonCluster"/>
    <dgm:cxn modelId="{25FDE82E-2BDF-45A2-9A1C-A22D3332035C}" type="presParOf" srcId="{916715D5-A573-461A-8511-08883BCF804B}" destId="{3345BA23-9CF0-46E9-97B2-6DC967EA73B6}" srcOrd="11" destOrd="0" presId="urn:microsoft.com/office/officeart/2008/layout/HexagonCluster"/>
    <dgm:cxn modelId="{C58B4A0F-9AE5-4211-8275-B6F66CEBC204}" type="presParOf" srcId="{3345BA23-9CF0-46E9-97B2-6DC967EA73B6}" destId="{27FAB039-B616-4B0C-A4EF-9C38E713D3AB}"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E01405-B783-465A-BD51-DCBA5B2D903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D2B67FB6-339E-43E6-B8A4-495EA8D36F48}">
      <dgm:prSet phldrT="[Texte]"/>
      <dgm:spPr/>
      <dgm:t>
        <a:bodyPr/>
        <a:lstStyle/>
        <a:p>
          <a:r>
            <a:rPr lang="fr-FR" dirty="0" smtClean="0"/>
            <a:t>Ne pas tout porter sur ses épaules !</a:t>
          </a:r>
        </a:p>
        <a:p>
          <a:r>
            <a:rPr lang="fr-FR" dirty="0" smtClean="0"/>
            <a:t>Appuyez-vous sur les consignes indiquées tout au long du questionnaire</a:t>
          </a:r>
          <a:endParaRPr lang="fr-FR" dirty="0"/>
        </a:p>
      </dgm:t>
    </dgm:pt>
    <dgm:pt modelId="{4F1C4530-5E26-4DC5-8408-42FBCC606179}" type="parTrans" cxnId="{C832E192-1A2F-4C9F-A1FC-19AE6080C04C}">
      <dgm:prSet/>
      <dgm:spPr/>
      <dgm:t>
        <a:bodyPr/>
        <a:lstStyle/>
        <a:p>
          <a:endParaRPr lang="fr-FR"/>
        </a:p>
      </dgm:t>
    </dgm:pt>
    <dgm:pt modelId="{2526AB05-397D-452E-ABA5-5E857297B362}" type="sibTrans" cxnId="{C832E192-1A2F-4C9F-A1FC-19AE6080C04C}">
      <dgm:prSet/>
      <dgm:spPr/>
      <dgm:t>
        <a:bodyPr/>
        <a:lstStyle/>
        <a:p>
          <a:endParaRPr lang="fr-FR"/>
        </a:p>
      </dgm:t>
    </dgm:pt>
    <dgm:pt modelId="{29E3482D-9002-48A3-B793-9562D316AA0F}">
      <dgm:prSet phldrT="[Texte]"/>
      <dgm:spPr/>
      <dgm:t>
        <a:bodyPr/>
        <a:lstStyle/>
        <a:p>
          <a:r>
            <a:rPr lang="fr-FR" dirty="0" smtClean="0"/>
            <a:t>Accepter que la personne a le droit et la responsabilité de choisir si elle désire ou non de l’aide</a:t>
          </a:r>
          <a:endParaRPr lang="fr-FR" dirty="0"/>
        </a:p>
      </dgm:t>
    </dgm:pt>
    <dgm:pt modelId="{2869D07A-4714-45A8-86AF-CF0C5DD2AF8A}" type="parTrans" cxnId="{D9E20754-CBE4-427A-BF7E-E67E8F1F8115}">
      <dgm:prSet/>
      <dgm:spPr/>
      <dgm:t>
        <a:bodyPr/>
        <a:lstStyle/>
        <a:p>
          <a:endParaRPr lang="fr-FR"/>
        </a:p>
      </dgm:t>
    </dgm:pt>
    <dgm:pt modelId="{EB06E723-6B2C-4EB1-BE9D-9F2192C8C7D7}" type="sibTrans" cxnId="{D9E20754-CBE4-427A-BF7E-E67E8F1F8115}">
      <dgm:prSet/>
      <dgm:spPr/>
      <dgm:t>
        <a:bodyPr/>
        <a:lstStyle/>
        <a:p>
          <a:endParaRPr lang="fr-FR"/>
        </a:p>
      </dgm:t>
    </dgm:pt>
    <dgm:pt modelId="{E67FD2A4-9BF1-40CB-8076-44D9288D979A}">
      <dgm:prSet phldrT="[Texte]"/>
      <dgm:spPr/>
      <dgm:t>
        <a:bodyPr/>
        <a:lstStyle/>
        <a:p>
          <a:r>
            <a:rPr lang="fr-FR" dirty="0" smtClean="0"/>
            <a:t>En cas de doute, demander de l’aide auprès de la personne-ressource de votre organisation</a:t>
          </a:r>
          <a:endParaRPr lang="fr-FR" dirty="0"/>
        </a:p>
      </dgm:t>
    </dgm:pt>
    <dgm:pt modelId="{2C5CE81F-BCD9-471D-ADAF-B9E222D48AD6}" type="parTrans" cxnId="{448DDA4D-A534-460C-B440-51C197BC4999}">
      <dgm:prSet/>
      <dgm:spPr/>
      <dgm:t>
        <a:bodyPr/>
        <a:lstStyle/>
        <a:p>
          <a:endParaRPr lang="fr-FR"/>
        </a:p>
      </dgm:t>
    </dgm:pt>
    <dgm:pt modelId="{57B422C1-0269-4E70-B22C-2286088E3C76}" type="sibTrans" cxnId="{448DDA4D-A534-460C-B440-51C197BC4999}">
      <dgm:prSet/>
      <dgm:spPr/>
      <dgm:t>
        <a:bodyPr/>
        <a:lstStyle/>
        <a:p>
          <a:endParaRPr lang="fr-FR"/>
        </a:p>
      </dgm:t>
    </dgm:pt>
    <dgm:pt modelId="{E4A6298A-40C8-4B39-B44F-B0CEA46AEF26}">
      <dgm:prSet phldrT="[Texte]"/>
      <dgm:spPr/>
      <dgm:t>
        <a:bodyPr/>
        <a:lstStyle/>
        <a:p>
          <a:r>
            <a:rPr lang="fr-FR" dirty="0" smtClean="0"/>
            <a:t>Rappelez-vous que vous êtes là pour identifier, écouter et mettre en lien vers les ressources </a:t>
          </a:r>
          <a:endParaRPr lang="fr-FR" dirty="0"/>
        </a:p>
      </dgm:t>
    </dgm:pt>
    <dgm:pt modelId="{11417003-7C5C-492A-BF00-7D6FFCC26540}" type="parTrans" cxnId="{8A8035B8-58F7-4760-9FBE-A00D86BEF863}">
      <dgm:prSet/>
      <dgm:spPr/>
      <dgm:t>
        <a:bodyPr/>
        <a:lstStyle/>
        <a:p>
          <a:endParaRPr lang="fr-FR"/>
        </a:p>
      </dgm:t>
    </dgm:pt>
    <dgm:pt modelId="{B6E91EC6-8D0C-4CD7-A4C6-22FDA782E1A0}" type="sibTrans" cxnId="{8A8035B8-58F7-4760-9FBE-A00D86BEF863}">
      <dgm:prSet/>
      <dgm:spPr/>
      <dgm:t>
        <a:bodyPr/>
        <a:lstStyle/>
        <a:p>
          <a:endParaRPr lang="fr-FR"/>
        </a:p>
      </dgm:t>
    </dgm:pt>
    <dgm:pt modelId="{456353BB-3C3A-4E7C-B095-8FEC4E2271C9}">
      <dgm:prSet phldrT="[Texte]"/>
      <dgm:spPr/>
      <dgm:t>
        <a:bodyPr/>
        <a:lstStyle/>
        <a:p>
          <a:r>
            <a:rPr lang="fr-FR" dirty="0" smtClean="0"/>
            <a:t>Prenez le pouls de votre niveau de stress, vous aussi vous êtes exposé à la pandémie </a:t>
          </a:r>
          <a:endParaRPr lang="fr-FR" dirty="0"/>
        </a:p>
      </dgm:t>
    </dgm:pt>
    <dgm:pt modelId="{31858274-863F-4D7C-BD88-4CF773DE52A3}" type="parTrans" cxnId="{DC0E6184-F737-4E4A-A98E-58ABC3A7E758}">
      <dgm:prSet/>
      <dgm:spPr/>
      <dgm:t>
        <a:bodyPr/>
        <a:lstStyle/>
        <a:p>
          <a:endParaRPr lang="fr-FR"/>
        </a:p>
      </dgm:t>
    </dgm:pt>
    <dgm:pt modelId="{EC3E43E5-1057-4D33-B060-5CC69163F4CE}" type="sibTrans" cxnId="{DC0E6184-F737-4E4A-A98E-58ABC3A7E758}">
      <dgm:prSet/>
      <dgm:spPr/>
      <dgm:t>
        <a:bodyPr/>
        <a:lstStyle/>
        <a:p>
          <a:endParaRPr lang="fr-FR"/>
        </a:p>
      </dgm:t>
    </dgm:pt>
    <dgm:pt modelId="{4EC644D4-F756-4464-BCD6-E1F3B834D089}" type="pres">
      <dgm:prSet presAssocID="{CFE01405-B783-465A-BD51-DCBA5B2D903D}" presName="diagram" presStyleCnt="0">
        <dgm:presLayoutVars>
          <dgm:dir/>
          <dgm:resizeHandles val="exact"/>
        </dgm:presLayoutVars>
      </dgm:prSet>
      <dgm:spPr/>
      <dgm:t>
        <a:bodyPr/>
        <a:lstStyle/>
        <a:p>
          <a:endParaRPr lang="fr-FR"/>
        </a:p>
      </dgm:t>
    </dgm:pt>
    <dgm:pt modelId="{D1936A07-301A-496D-BF91-92279F18E857}" type="pres">
      <dgm:prSet presAssocID="{D2B67FB6-339E-43E6-B8A4-495EA8D36F48}" presName="node" presStyleLbl="node1" presStyleIdx="0" presStyleCnt="5">
        <dgm:presLayoutVars>
          <dgm:bulletEnabled val="1"/>
        </dgm:presLayoutVars>
      </dgm:prSet>
      <dgm:spPr/>
      <dgm:t>
        <a:bodyPr/>
        <a:lstStyle/>
        <a:p>
          <a:endParaRPr lang="fr-FR"/>
        </a:p>
      </dgm:t>
    </dgm:pt>
    <dgm:pt modelId="{72718299-530A-4974-8485-5C3D6382D961}" type="pres">
      <dgm:prSet presAssocID="{2526AB05-397D-452E-ABA5-5E857297B362}" presName="sibTrans" presStyleCnt="0"/>
      <dgm:spPr/>
    </dgm:pt>
    <dgm:pt modelId="{EE981868-E976-4AAE-8B34-FF1F85687D05}" type="pres">
      <dgm:prSet presAssocID="{29E3482D-9002-48A3-B793-9562D316AA0F}" presName="node" presStyleLbl="node1" presStyleIdx="1" presStyleCnt="5">
        <dgm:presLayoutVars>
          <dgm:bulletEnabled val="1"/>
        </dgm:presLayoutVars>
      </dgm:prSet>
      <dgm:spPr/>
      <dgm:t>
        <a:bodyPr/>
        <a:lstStyle/>
        <a:p>
          <a:endParaRPr lang="fr-FR"/>
        </a:p>
      </dgm:t>
    </dgm:pt>
    <dgm:pt modelId="{CE21522C-628D-4540-AF17-C06BED7BD86F}" type="pres">
      <dgm:prSet presAssocID="{EB06E723-6B2C-4EB1-BE9D-9F2192C8C7D7}" presName="sibTrans" presStyleCnt="0"/>
      <dgm:spPr/>
    </dgm:pt>
    <dgm:pt modelId="{14193A00-8EE2-4EFA-A8E4-0C30014CE2E6}" type="pres">
      <dgm:prSet presAssocID="{E67FD2A4-9BF1-40CB-8076-44D9288D979A}" presName="node" presStyleLbl="node1" presStyleIdx="2" presStyleCnt="5">
        <dgm:presLayoutVars>
          <dgm:bulletEnabled val="1"/>
        </dgm:presLayoutVars>
      </dgm:prSet>
      <dgm:spPr/>
      <dgm:t>
        <a:bodyPr/>
        <a:lstStyle/>
        <a:p>
          <a:endParaRPr lang="fr-FR"/>
        </a:p>
      </dgm:t>
    </dgm:pt>
    <dgm:pt modelId="{BCD2B436-B3DC-4713-95C4-A40289BA547A}" type="pres">
      <dgm:prSet presAssocID="{57B422C1-0269-4E70-B22C-2286088E3C76}" presName="sibTrans" presStyleCnt="0"/>
      <dgm:spPr/>
    </dgm:pt>
    <dgm:pt modelId="{9EE29886-2353-4831-A499-A961B76DC4E8}" type="pres">
      <dgm:prSet presAssocID="{E4A6298A-40C8-4B39-B44F-B0CEA46AEF26}" presName="node" presStyleLbl="node1" presStyleIdx="3" presStyleCnt="5">
        <dgm:presLayoutVars>
          <dgm:bulletEnabled val="1"/>
        </dgm:presLayoutVars>
      </dgm:prSet>
      <dgm:spPr/>
      <dgm:t>
        <a:bodyPr/>
        <a:lstStyle/>
        <a:p>
          <a:endParaRPr lang="fr-FR"/>
        </a:p>
      </dgm:t>
    </dgm:pt>
    <dgm:pt modelId="{2AB43497-D58C-4DC8-A4C3-A0512095DCA9}" type="pres">
      <dgm:prSet presAssocID="{B6E91EC6-8D0C-4CD7-A4C6-22FDA782E1A0}" presName="sibTrans" presStyleCnt="0"/>
      <dgm:spPr/>
    </dgm:pt>
    <dgm:pt modelId="{3D2549CD-3960-48C7-8F1B-8E88300D0466}" type="pres">
      <dgm:prSet presAssocID="{456353BB-3C3A-4E7C-B095-8FEC4E2271C9}" presName="node" presStyleLbl="node1" presStyleIdx="4" presStyleCnt="5">
        <dgm:presLayoutVars>
          <dgm:bulletEnabled val="1"/>
        </dgm:presLayoutVars>
      </dgm:prSet>
      <dgm:spPr/>
      <dgm:t>
        <a:bodyPr/>
        <a:lstStyle/>
        <a:p>
          <a:endParaRPr lang="fr-FR"/>
        </a:p>
      </dgm:t>
    </dgm:pt>
  </dgm:ptLst>
  <dgm:cxnLst>
    <dgm:cxn modelId="{8A8035B8-58F7-4760-9FBE-A00D86BEF863}" srcId="{CFE01405-B783-465A-BD51-DCBA5B2D903D}" destId="{E4A6298A-40C8-4B39-B44F-B0CEA46AEF26}" srcOrd="3" destOrd="0" parTransId="{11417003-7C5C-492A-BF00-7D6FFCC26540}" sibTransId="{B6E91EC6-8D0C-4CD7-A4C6-22FDA782E1A0}"/>
    <dgm:cxn modelId="{BF1DF005-2C7B-4DDA-90CB-B77EEB79D567}" type="presOf" srcId="{D2B67FB6-339E-43E6-B8A4-495EA8D36F48}" destId="{D1936A07-301A-496D-BF91-92279F18E857}" srcOrd="0" destOrd="0" presId="urn:microsoft.com/office/officeart/2005/8/layout/default"/>
    <dgm:cxn modelId="{448DDA4D-A534-460C-B440-51C197BC4999}" srcId="{CFE01405-B783-465A-BD51-DCBA5B2D903D}" destId="{E67FD2A4-9BF1-40CB-8076-44D9288D979A}" srcOrd="2" destOrd="0" parTransId="{2C5CE81F-BCD9-471D-ADAF-B9E222D48AD6}" sibTransId="{57B422C1-0269-4E70-B22C-2286088E3C76}"/>
    <dgm:cxn modelId="{D9E20754-CBE4-427A-BF7E-E67E8F1F8115}" srcId="{CFE01405-B783-465A-BD51-DCBA5B2D903D}" destId="{29E3482D-9002-48A3-B793-9562D316AA0F}" srcOrd="1" destOrd="0" parTransId="{2869D07A-4714-45A8-86AF-CF0C5DD2AF8A}" sibTransId="{EB06E723-6B2C-4EB1-BE9D-9F2192C8C7D7}"/>
    <dgm:cxn modelId="{0C81BDBB-CCA3-4025-97C0-60F130D4EB68}" type="presOf" srcId="{E4A6298A-40C8-4B39-B44F-B0CEA46AEF26}" destId="{9EE29886-2353-4831-A499-A961B76DC4E8}" srcOrd="0" destOrd="0" presId="urn:microsoft.com/office/officeart/2005/8/layout/default"/>
    <dgm:cxn modelId="{C832E192-1A2F-4C9F-A1FC-19AE6080C04C}" srcId="{CFE01405-B783-465A-BD51-DCBA5B2D903D}" destId="{D2B67FB6-339E-43E6-B8A4-495EA8D36F48}" srcOrd="0" destOrd="0" parTransId="{4F1C4530-5E26-4DC5-8408-42FBCC606179}" sibTransId="{2526AB05-397D-452E-ABA5-5E857297B362}"/>
    <dgm:cxn modelId="{DDD6F0F9-F8EB-448D-B68C-0EA094608510}" type="presOf" srcId="{456353BB-3C3A-4E7C-B095-8FEC4E2271C9}" destId="{3D2549CD-3960-48C7-8F1B-8E88300D0466}" srcOrd="0" destOrd="0" presId="urn:microsoft.com/office/officeart/2005/8/layout/default"/>
    <dgm:cxn modelId="{9CEF01B9-615E-4A6F-B86A-42CC1DE33ECB}" type="presOf" srcId="{29E3482D-9002-48A3-B793-9562D316AA0F}" destId="{EE981868-E976-4AAE-8B34-FF1F85687D05}" srcOrd="0" destOrd="0" presId="urn:microsoft.com/office/officeart/2005/8/layout/default"/>
    <dgm:cxn modelId="{DE53F040-3ACE-4371-BCE2-750F2F16CB0D}" type="presOf" srcId="{E67FD2A4-9BF1-40CB-8076-44D9288D979A}" destId="{14193A00-8EE2-4EFA-A8E4-0C30014CE2E6}" srcOrd="0" destOrd="0" presId="urn:microsoft.com/office/officeart/2005/8/layout/default"/>
    <dgm:cxn modelId="{FD82DA54-937C-4136-9091-3D06AFEA4ECD}" type="presOf" srcId="{CFE01405-B783-465A-BD51-DCBA5B2D903D}" destId="{4EC644D4-F756-4464-BCD6-E1F3B834D089}" srcOrd="0" destOrd="0" presId="urn:microsoft.com/office/officeart/2005/8/layout/default"/>
    <dgm:cxn modelId="{DC0E6184-F737-4E4A-A98E-58ABC3A7E758}" srcId="{CFE01405-B783-465A-BD51-DCBA5B2D903D}" destId="{456353BB-3C3A-4E7C-B095-8FEC4E2271C9}" srcOrd="4" destOrd="0" parTransId="{31858274-863F-4D7C-BD88-4CF773DE52A3}" sibTransId="{EC3E43E5-1057-4D33-B060-5CC69163F4CE}"/>
    <dgm:cxn modelId="{8206C0D4-48A2-4A03-8251-55F0B7F8651B}" type="presParOf" srcId="{4EC644D4-F756-4464-BCD6-E1F3B834D089}" destId="{D1936A07-301A-496D-BF91-92279F18E857}" srcOrd="0" destOrd="0" presId="urn:microsoft.com/office/officeart/2005/8/layout/default"/>
    <dgm:cxn modelId="{262B6592-018E-475F-8163-BD112A980783}" type="presParOf" srcId="{4EC644D4-F756-4464-BCD6-E1F3B834D089}" destId="{72718299-530A-4974-8485-5C3D6382D961}" srcOrd="1" destOrd="0" presId="urn:microsoft.com/office/officeart/2005/8/layout/default"/>
    <dgm:cxn modelId="{27505221-639F-4FC4-9ED0-4D59270E56CF}" type="presParOf" srcId="{4EC644D4-F756-4464-BCD6-E1F3B834D089}" destId="{EE981868-E976-4AAE-8B34-FF1F85687D05}" srcOrd="2" destOrd="0" presId="urn:microsoft.com/office/officeart/2005/8/layout/default"/>
    <dgm:cxn modelId="{4D4ECC79-5A71-4CA1-AC13-944932C06DBE}" type="presParOf" srcId="{4EC644D4-F756-4464-BCD6-E1F3B834D089}" destId="{CE21522C-628D-4540-AF17-C06BED7BD86F}" srcOrd="3" destOrd="0" presId="urn:microsoft.com/office/officeart/2005/8/layout/default"/>
    <dgm:cxn modelId="{265F2C5B-BB3E-4ECA-B071-3D3940094EBF}" type="presParOf" srcId="{4EC644D4-F756-4464-BCD6-E1F3B834D089}" destId="{14193A00-8EE2-4EFA-A8E4-0C30014CE2E6}" srcOrd="4" destOrd="0" presId="urn:microsoft.com/office/officeart/2005/8/layout/default"/>
    <dgm:cxn modelId="{BE161246-C243-4AC8-9FC2-716BC77B3993}" type="presParOf" srcId="{4EC644D4-F756-4464-BCD6-E1F3B834D089}" destId="{BCD2B436-B3DC-4713-95C4-A40289BA547A}" srcOrd="5" destOrd="0" presId="urn:microsoft.com/office/officeart/2005/8/layout/default"/>
    <dgm:cxn modelId="{90BDC662-A01B-4789-9417-5627176FED8B}" type="presParOf" srcId="{4EC644D4-F756-4464-BCD6-E1F3B834D089}" destId="{9EE29886-2353-4831-A499-A961B76DC4E8}" srcOrd="6" destOrd="0" presId="urn:microsoft.com/office/officeart/2005/8/layout/default"/>
    <dgm:cxn modelId="{10337A8B-EE92-4830-A9C3-63918DC1BFD2}" type="presParOf" srcId="{4EC644D4-F756-4464-BCD6-E1F3B834D089}" destId="{2AB43497-D58C-4DC8-A4C3-A0512095DCA9}" srcOrd="7" destOrd="0" presId="urn:microsoft.com/office/officeart/2005/8/layout/default"/>
    <dgm:cxn modelId="{7B4BE95F-40B1-449A-8766-BD8D103EF137}" type="presParOf" srcId="{4EC644D4-F756-4464-BCD6-E1F3B834D089}" destId="{3D2549CD-3960-48C7-8F1B-8E88300D0466}"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EA2FA-A1D7-414E-B39A-3638050C4A91}">
      <dsp:nvSpPr>
        <dsp:cNvPr id="0" name=""/>
        <dsp:cNvSpPr/>
      </dsp:nvSpPr>
      <dsp:spPr>
        <a:xfrm>
          <a:off x="1842587" y="2952140"/>
          <a:ext cx="2085290" cy="179788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fr-FR" sz="2000" b="1" kern="1200" dirty="0" smtClean="0"/>
            <a:t>Renforcer</a:t>
          </a:r>
          <a:r>
            <a:rPr lang="fr-FR" sz="2000" kern="1200" dirty="0" smtClean="0"/>
            <a:t> les forces</a:t>
          </a:r>
          <a:endParaRPr lang="fr-FR" sz="2000" kern="1200" dirty="0"/>
        </a:p>
      </dsp:txBody>
      <dsp:txXfrm>
        <a:off x="2166185" y="3231138"/>
        <a:ext cx="1438094" cy="1239888"/>
      </dsp:txXfrm>
    </dsp:sp>
    <dsp:sp modelId="{732E0B25-67FA-4C0A-919C-FDD2F1A59BE3}">
      <dsp:nvSpPr>
        <dsp:cNvPr id="0" name=""/>
        <dsp:cNvSpPr/>
      </dsp:nvSpPr>
      <dsp:spPr>
        <a:xfrm>
          <a:off x="1896760" y="3745869"/>
          <a:ext cx="244149" cy="21042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930AC0-E6B4-4535-83F1-8536882634DB}">
      <dsp:nvSpPr>
        <dsp:cNvPr id="0" name=""/>
        <dsp:cNvSpPr/>
      </dsp:nvSpPr>
      <dsp:spPr>
        <a:xfrm>
          <a:off x="60071" y="1986460"/>
          <a:ext cx="2085290" cy="1797884"/>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4DA88F-0B8D-4B15-A5FF-0E4C813E40EC}">
      <dsp:nvSpPr>
        <dsp:cNvPr id="0" name=""/>
        <dsp:cNvSpPr/>
      </dsp:nvSpPr>
      <dsp:spPr>
        <a:xfrm>
          <a:off x="1479701" y="3546843"/>
          <a:ext cx="244149" cy="21042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0F63EA-F49D-41E4-97B3-98D71F4C16C4}">
      <dsp:nvSpPr>
        <dsp:cNvPr id="0" name=""/>
        <dsp:cNvSpPr/>
      </dsp:nvSpPr>
      <dsp:spPr>
        <a:xfrm>
          <a:off x="3555084" y="1965085"/>
          <a:ext cx="2213452" cy="179788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fr-FR" sz="1800" kern="1200" dirty="0" smtClean="0"/>
            <a:t>Adopter une attitude </a:t>
          </a:r>
          <a:r>
            <a:rPr lang="fr-FR" sz="1800" b="1" kern="1200" dirty="0" smtClean="0"/>
            <a:t>calme</a:t>
          </a:r>
          <a:endParaRPr lang="fr-FR" sz="1800" kern="1200" dirty="0"/>
        </a:p>
      </dsp:txBody>
      <dsp:txXfrm>
        <a:off x="3889362" y="2236603"/>
        <a:ext cx="1544896" cy="1254848"/>
      </dsp:txXfrm>
    </dsp:sp>
    <dsp:sp modelId="{B87C354A-C30D-405B-9F3C-315EB71959BE}">
      <dsp:nvSpPr>
        <dsp:cNvPr id="0" name=""/>
        <dsp:cNvSpPr/>
      </dsp:nvSpPr>
      <dsp:spPr>
        <a:xfrm>
          <a:off x="5044733" y="3523568"/>
          <a:ext cx="244149" cy="21042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77847E-9418-4C4E-BC36-9382D96F7359}">
      <dsp:nvSpPr>
        <dsp:cNvPr id="0" name=""/>
        <dsp:cNvSpPr/>
      </dsp:nvSpPr>
      <dsp:spPr>
        <a:xfrm>
          <a:off x="5444102" y="2952140"/>
          <a:ext cx="1935316" cy="1797884"/>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3A7F5C-B595-4D68-9D6D-69DA38D3C892}">
      <dsp:nvSpPr>
        <dsp:cNvPr id="0" name=""/>
        <dsp:cNvSpPr/>
      </dsp:nvSpPr>
      <dsp:spPr>
        <a:xfrm>
          <a:off x="5449917" y="3745869"/>
          <a:ext cx="244149" cy="21042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4AF517-0060-4F13-ADCE-6FED6314A321}">
      <dsp:nvSpPr>
        <dsp:cNvPr id="0" name=""/>
        <dsp:cNvSpPr/>
      </dsp:nvSpPr>
      <dsp:spPr>
        <a:xfrm>
          <a:off x="1842587" y="982305"/>
          <a:ext cx="2085290" cy="179788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fr-FR" sz="2000" kern="1200" dirty="0" smtClean="0"/>
            <a:t>Savoir </a:t>
          </a:r>
          <a:r>
            <a:rPr lang="fr-FR" sz="2000" b="1" kern="1200" dirty="0" smtClean="0"/>
            <a:t>écouter</a:t>
          </a:r>
          <a:r>
            <a:rPr lang="fr-FR" sz="2000" kern="1200" dirty="0" smtClean="0"/>
            <a:t> et </a:t>
          </a:r>
          <a:r>
            <a:rPr lang="fr-FR" sz="2000" b="1" kern="1200" dirty="0" smtClean="0"/>
            <a:t>accueillir</a:t>
          </a:r>
          <a:endParaRPr lang="fr-FR" sz="2000" b="1" kern="1200" dirty="0"/>
        </a:p>
      </dsp:txBody>
      <dsp:txXfrm>
        <a:off x="2166185" y="1261303"/>
        <a:ext cx="1438094" cy="1239888"/>
      </dsp:txXfrm>
    </dsp:sp>
    <dsp:sp modelId="{F3D2AF48-B742-4C77-BD9F-4DA836968F6D}">
      <dsp:nvSpPr>
        <dsp:cNvPr id="0" name=""/>
        <dsp:cNvSpPr/>
      </dsp:nvSpPr>
      <dsp:spPr>
        <a:xfrm>
          <a:off x="3256280" y="1021255"/>
          <a:ext cx="244149" cy="21042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7DCBFC-BEC8-413B-BF9B-B6C5D7883D0B}">
      <dsp:nvSpPr>
        <dsp:cNvPr id="0" name=""/>
        <dsp:cNvSpPr/>
      </dsp:nvSpPr>
      <dsp:spPr>
        <a:xfrm>
          <a:off x="3619165" y="0"/>
          <a:ext cx="2085290" cy="1797884"/>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FAB039-B616-4B0C-A4EF-9C38E713D3AB}">
      <dsp:nvSpPr>
        <dsp:cNvPr id="0" name=""/>
        <dsp:cNvSpPr/>
      </dsp:nvSpPr>
      <dsp:spPr>
        <a:xfrm>
          <a:off x="3680759" y="789454"/>
          <a:ext cx="244149" cy="21042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36A07-301A-496D-BF91-92279F18E857}">
      <dsp:nvSpPr>
        <dsp:cNvPr id="0" name=""/>
        <dsp:cNvSpPr/>
      </dsp:nvSpPr>
      <dsp:spPr>
        <a:xfrm>
          <a:off x="994133" y="3012"/>
          <a:ext cx="2371763" cy="142305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Ne pas tout porter sur ses épaules !</a:t>
          </a:r>
        </a:p>
        <a:p>
          <a:pPr lvl="0" algn="ctr" defTabSz="711200">
            <a:lnSpc>
              <a:spcPct val="90000"/>
            </a:lnSpc>
            <a:spcBef>
              <a:spcPct val="0"/>
            </a:spcBef>
            <a:spcAft>
              <a:spcPct val="35000"/>
            </a:spcAft>
          </a:pPr>
          <a:r>
            <a:rPr lang="fr-FR" sz="1600" kern="1200" dirty="0" smtClean="0"/>
            <a:t>Appuyez-vous sur les consignes indiquées tout au long du questionnaire</a:t>
          </a:r>
          <a:endParaRPr lang="fr-FR" sz="1600" kern="1200" dirty="0"/>
        </a:p>
      </dsp:txBody>
      <dsp:txXfrm>
        <a:off x="994133" y="3012"/>
        <a:ext cx="2371763" cy="1423058"/>
      </dsp:txXfrm>
    </dsp:sp>
    <dsp:sp modelId="{EE981868-E976-4AAE-8B34-FF1F85687D05}">
      <dsp:nvSpPr>
        <dsp:cNvPr id="0" name=""/>
        <dsp:cNvSpPr/>
      </dsp:nvSpPr>
      <dsp:spPr>
        <a:xfrm>
          <a:off x="3603073" y="3012"/>
          <a:ext cx="2371763" cy="142305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Accepter que la personne a le droit et la responsabilité de choisir si elle désire ou non de l’aide</a:t>
          </a:r>
          <a:endParaRPr lang="fr-FR" sz="1600" kern="1200" dirty="0"/>
        </a:p>
      </dsp:txBody>
      <dsp:txXfrm>
        <a:off x="3603073" y="3012"/>
        <a:ext cx="2371763" cy="1423058"/>
      </dsp:txXfrm>
    </dsp:sp>
    <dsp:sp modelId="{14193A00-8EE2-4EFA-A8E4-0C30014CE2E6}">
      <dsp:nvSpPr>
        <dsp:cNvPr id="0" name=""/>
        <dsp:cNvSpPr/>
      </dsp:nvSpPr>
      <dsp:spPr>
        <a:xfrm>
          <a:off x="994133" y="1663247"/>
          <a:ext cx="2371763" cy="142305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En cas de doute, demander de l’aide auprès de la personne-ressource de votre organisation</a:t>
          </a:r>
          <a:endParaRPr lang="fr-FR" sz="1600" kern="1200" dirty="0"/>
        </a:p>
      </dsp:txBody>
      <dsp:txXfrm>
        <a:off x="994133" y="1663247"/>
        <a:ext cx="2371763" cy="1423058"/>
      </dsp:txXfrm>
    </dsp:sp>
    <dsp:sp modelId="{9EE29886-2353-4831-A499-A961B76DC4E8}">
      <dsp:nvSpPr>
        <dsp:cNvPr id="0" name=""/>
        <dsp:cNvSpPr/>
      </dsp:nvSpPr>
      <dsp:spPr>
        <a:xfrm>
          <a:off x="3603073" y="1663247"/>
          <a:ext cx="2371763" cy="142305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Rappelez-vous que vous êtes là pour identifier, écouter et mettre en lien vers les ressources </a:t>
          </a:r>
          <a:endParaRPr lang="fr-FR" sz="1600" kern="1200" dirty="0"/>
        </a:p>
      </dsp:txBody>
      <dsp:txXfrm>
        <a:off x="3603073" y="1663247"/>
        <a:ext cx="2371763" cy="1423058"/>
      </dsp:txXfrm>
    </dsp:sp>
    <dsp:sp modelId="{3D2549CD-3960-48C7-8F1B-8E88300D0466}">
      <dsp:nvSpPr>
        <dsp:cNvPr id="0" name=""/>
        <dsp:cNvSpPr/>
      </dsp:nvSpPr>
      <dsp:spPr>
        <a:xfrm>
          <a:off x="2298603" y="3323481"/>
          <a:ext cx="2371763" cy="142305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Prenez le pouls de votre niveau de stress, vous aussi vous êtes exposé à la pandémie </a:t>
          </a:r>
          <a:endParaRPr lang="fr-FR" sz="1600" kern="1200" dirty="0"/>
        </a:p>
      </dsp:txBody>
      <dsp:txXfrm>
        <a:off x="2298603" y="3323481"/>
        <a:ext cx="2371763" cy="1423058"/>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fr-CA"/>
          </a:p>
        </p:txBody>
      </p:sp>
      <p:sp>
        <p:nvSpPr>
          <p:cNvPr id="3" name="Espace réservé de la date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23F80CE-644F-4435-B8BC-79E33B9DE6EC}" type="datetimeFigureOut">
              <a:rPr lang="fr-CA" smtClean="0"/>
              <a:t>2020-07-23</a:t>
            </a:fld>
            <a:endParaRPr lang="fr-CA"/>
          </a:p>
        </p:txBody>
      </p:sp>
      <p:sp>
        <p:nvSpPr>
          <p:cNvPr id="4" name="Espace réservé de l'image des diapositives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fr-CA"/>
          </a:p>
        </p:txBody>
      </p:sp>
      <p:sp>
        <p:nvSpPr>
          <p:cNvPr id="5" name="Espace réservé des commentaire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fr-CA"/>
          </a:p>
        </p:txBody>
      </p:sp>
      <p:sp>
        <p:nvSpPr>
          <p:cNvPr id="7" name="Espace réservé du numéro de diapositive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B74614A-F0D0-49C8-BFD7-5EF6301991A6}" type="slidenum">
              <a:rPr lang="fr-CA" smtClean="0"/>
              <a:t>‹N°›</a:t>
            </a:fld>
            <a:endParaRPr lang="fr-CA"/>
          </a:p>
        </p:txBody>
      </p:sp>
    </p:spTree>
    <p:extLst>
      <p:ext uri="{BB962C8B-B14F-4D97-AF65-F5344CB8AC3E}">
        <p14:creationId xmlns:p14="http://schemas.microsoft.com/office/powerpoint/2010/main" val="38609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5B74614A-F0D0-49C8-BFD7-5EF6301991A6}" type="slidenum">
              <a:rPr lang="fr-CA" smtClean="0"/>
              <a:t>3</a:t>
            </a:fld>
            <a:endParaRPr lang="fr-CA"/>
          </a:p>
        </p:txBody>
      </p:sp>
    </p:spTree>
    <p:extLst>
      <p:ext uri="{BB962C8B-B14F-4D97-AF65-F5344CB8AC3E}">
        <p14:creationId xmlns:p14="http://schemas.microsoft.com/office/powerpoint/2010/main" val="3250427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5B74614A-F0D0-49C8-BFD7-5EF6301991A6}" type="slidenum">
              <a:rPr lang="fr-CA" smtClean="0"/>
              <a:t>4</a:t>
            </a:fld>
            <a:endParaRPr lang="fr-CA"/>
          </a:p>
        </p:txBody>
      </p:sp>
    </p:spTree>
    <p:extLst>
      <p:ext uri="{BB962C8B-B14F-4D97-AF65-F5344CB8AC3E}">
        <p14:creationId xmlns:p14="http://schemas.microsoft.com/office/powerpoint/2010/main" val="149038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5B74614A-F0D0-49C8-BFD7-5EF6301991A6}" type="slidenum">
              <a:rPr lang="fr-CA" smtClean="0"/>
              <a:t>5</a:t>
            </a:fld>
            <a:endParaRPr lang="fr-CA"/>
          </a:p>
        </p:txBody>
      </p:sp>
    </p:spTree>
    <p:extLst>
      <p:ext uri="{BB962C8B-B14F-4D97-AF65-F5344CB8AC3E}">
        <p14:creationId xmlns:p14="http://schemas.microsoft.com/office/powerpoint/2010/main" val="2235434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5B74614A-F0D0-49C8-BFD7-5EF6301991A6}" type="slidenum">
              <a:rPr lang="fr-CA" smtClean="0"/>
              <a:t>6</a:t>
            </a:fld>
            <a:endParaRPr lang="fr-CA"/>
          </a:p>
        </p:txBody>
      </p:sp>
    </p:spTree>
    <p:extLst>
      <p:ext uri="{BB962C8B-B14F-4D97-AF65-F5344CB8AC3E}">
        <p14:creationId xmlns:p14="http://schemas.microsoft.com/office/powerpoint/2010/main" val="790024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5B74614A-F0D0-49C8-BFD7-5EF6301991A6}" type="slidenum">
              <a:rPr lang="fr-CA" smtClean="0"/>
              <a:t>7</a:t>
            </a:fld>
            <a:endParaRPr lang="fr-CA"/>
          </a:p>
        </p:txBody>
      </p:sp>
    </p:spTree>
    <p:extLst>
      <p:ext uri="{BB962C8B-B14F-4D97-AF65-F5344CB8AC3E}">
        <p14:creationId xmlns:p14="http://schemas.microsoft.com/office/powerpoint/2010/main" val="1271268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5B74614A-F0D0-49C8-BFD7-5EF6301991A6}" type="slidenum">
              <a:rPr lang="fr-CA" smtClean="0"/>
              <a:t>8</a:t>
            </a:fld>
            <a:endParaRPr lang="fr-CA"/>
          </a:p>
        </p:txBody>
      </p:sp>
    </p:spTree>
    <p:extLst>
      <p:ext uri="{BB962C8B-B14F-4D97-AF65-F5344CB8AC3E}">
        <p14:creationId xmlns:p14="http://schemas.microsoft.com/office/powerpoint/2010/main" val="4038462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5B74614A-F0D0-49C8-BFD7-5EF6301991A6}" type="slidenum">
              <a:rPr lang="fr-CA" smtClean="0"/>
              <a:t>9</a:t>
            </a:fld>
            <a:endParaRPr lang="fr-CA"/>
          </a:p>
        </p:txBody>
      </p:sp>
    </p:spTree>
    <p:extLst>
      <p:ext uri="{BB962C8B-B14F-4D97-AF65-F5344CB8AC3E}">
        <p14:creationId xmlns:p14="http://schemas.microsoft.com/office/powerpoint/2010/main" val="369223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5B74614A-F0D0-49C8-BFD7-5EF6301991A6}" type="slidenum">
              <a:rPr lang="fr-CA" smtClean="0"/>
              <a:t>10</a:t>
            </a:fld>
            <a:endParaRPr lang="fr-CA"/>
          </a:p>
        </p:txBody>
      </p:sp>
    </p:spTree>
    <p:extLst>
      <p:ext uri="{BB962C8B-B14F-4D97-AF65-F5344CB8AC3E}">
        <p14:creationId xmlns:p14="http://schemas.microsoft.com/office/powerpoint/2010/main" val="1226947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5B74614A-F0D0-49C8-BFD7-5EF6301991A6}" type="slidenum">
              <a:rPr lang="fr-CA" smtClean="0"/>
              <a:t>11</a:t>
            </a:fld>
            <a:endParaRPr lang="fr-CA"/>
          </a:p>
        </p:txBody>
      </p:sp>
    </p:spTree>
    <p:extLst>
      <p:ext uri="{BB962C8B-B14F-4D97-AF65-F5344CB8AC3E}">
        <p14:creationId xmlns:p14="http://schemas.microsoft.com/office/powerpoint/2010/main" val="31798699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7672" y="2298137"/>
            <a:ext cx="6596282" cy="2419519"/>
          </a:xfrm>
        </p:spPr>
        <p:txBody>
          <a:bodyPr anchor="ctr" anchorCtr="0">
            <a:normAutofit/>
          </a:bodyPr>
          <a:lstStyle>
            <a:lvl1pPr algn="l">
              <a:defRPr sz="4800" b="1">
                <a:solidFill>
                  <a:schemeClr val="bg1"/>
                </a:solidFill>
              </a:defRPr>
            </a:lvl1pPr>
          </a:lstStyle>
          <a:p>
            <a:r>
              <a:rPr lang="fr-FR" dirty="0" smtClean="0"/>
              <a:t>Modifiez le style </a:t>
            </a:r>
            <a:br>
              <a:rPr lang="fr-FR" dirty="0" smtClean="0"/>
            </a:br>
            <a:r>
              <a:rPr lang="fr-FR" dirty="0" smtClean="0"/>
              <a:t>du </a:t>
            </a:r>
            <a:br>
              <a:rPr lang="fr-FR" dirty="0" smtClean="0"/>
            </a:br>
            <a:r>
              <a:rPr lang="fr-FR" dirty="0" smtClean="0"/>
              <a:t>titre</a:t>
            </a:r>
            <a:endParaRPr lang="en-US" dirty="0"/>
          </a:p>
        </p:txBody>
      </p:sp>
      <p:sp>
        <p:nvSpPr>
          <p:cNvPr id="3" name="Subtitle 2"/>
          <p:cNvSpPr>
            <a:spLocks noGrp="1"/>
          </p:cNvSpPr>
          <p:nvPr>
            <p:ph type="subTitle" idx="1" hasCustomPrompt="1"/>
          </p:nvPr>
        </p:nvSpPr>
        <p:spPr>
          <a:xfrm>
            <a:off x="250701" y="5876553"/>
            <a:ext cx="6150099" cy="621351"/>
          </a:xfrm>
        </p:spPr>
        <p:txBody>
          <a:bodyPr>
            <a:no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MODIFIEZ LE STYLE DES SOUS-TITRES DU MASQUE</a:t>
            </a:r>
            <a:endParaRPr lang="en-US" dirty="0"/>
          </a:p>
        </p:txBody>
      </p:sp>
    </p:spTree>
    <p:extLst>
      <p:ext uri="{BB962C8B-B14F-4D97-AF65-F5344CB8AC3E}">
        <p14:creationId xmlns:p14="http://schemas.microsoft.com/office/powerpoint/2010/main" val="1151206062"/>
      </p:ext>
    </p:extLst>
  </p:cSld>
  <p:clrMapOvr>
    <a:masterClrMapping/>
  </p:clrMapOvr>
  <p:extLst mod="1">
    <p:ext uri="{DCECCB84-F9BA-43D5-87BE-67443E8EF086}">
      <p15:sldGuideLst xmlns:p15="http://schemas.microsoft.com/office/powerpoint/2012/main">
        <p15:guide id="1" pos="52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65000"/>
                    <a:lumOff val="35000"/>
                  </a:schemeClr>
                </a:solidFill>
              </a:defRPr>
            </a:lvl1pPr>
          </a:lstStyle>
          <a:p>
            <a:r>
              <a:rPr lang="fr-FR" dirty="0" smtClean="0"/>
              <a:t>Modifiez le style du titre</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6" name="Slide Number Placeholder 5"/>
          <p:cNvSpPr>
            <a:spLocks noGrp="1"/>
          </p:cNvSpPr>
          <p:nvPr>
            <p:ph type="sldNum" sz="quarter" idx="12"/>
          </p:nvPr>
        </p:nvSpPr>
        <p:spPr/>
        <p:txBody>
          <a:bodyPr/>
          <a:lstStyle/>
          <a:p>
            <a:fld id="{EC1A4259-C848-47AA-8FC5-63A0EB1896A5}" type="slidenum">
              <a:rPr lang="fr-CA" smtClean="0"/>
              <a:t>‹N°›</a:t>
            </a:fld>
            <a:endParaRPr lang="fr-CA"/>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8624" y="5806440"/>
            <a:ext cx="1865376" cy="1051560"/>
          </a:xfrm>
          <a:prstGeom prst="rect">
            <a:avLst/>
          </a:prstGeom>
        </p:spPr>
      </p:pic>
    </p:spTree>
    <p:extLst>
      <p:ext uri="{BB962C8B-B14F-4D97-AF65-F5344CB8AC3E}">
        <p14:creationId xmlns:p14="http://schemas.microsoft.com/office/powerpoint/2010/main" val="2481900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numéro de diapositive 2"/>
          <p:cNvSpPr>
            <a:spLocks noGrp="1"/>
          </p:cNvSpPr>
          <p:nvPr>
            <p:ph type="sldNum" sz="quarter" idx="10"/>
          </p:nvPr>
        </p:nvSpPr>
        <p:spPr/>
        <p:txBody>
          <a:bodyPr/>
          <a:lstStyle/>
          <a:p>
            <a:fld id="{EC1A4259-C848-47AA-8FC5-63A0EB1896A5}" type="slidenum">
              <a:rPr lang="fr-CA" smtClean="0"/>
              <a:pPr/>
              <a:t>‹N°›</a:t>
            </a:fld>
            <a:endParaRPr lang="fr-CA" dirty="0"/>
          </a:p>
        </p:txBody>
      </p:sp>
      <p:sp>
        <p:nvSpPr>
          <p:cNvPr id="4" name="Content Placeholder 2"/>
          <p:cNvSpPr>
            <a:spLocks noGrp="1"/>
          </p:cNvSpPr>
          <p:nvPr>
            <p:ph idx="1"/>
          </p:nvPr>
        </p:nvSpPr>
        <p:spPr>
          <a:xfrm>
            <a:off x="628650" y="1405467"/>
            <a:ext cx="3789601" cy="4404614"/>
          </a:xfrm>
        </p:spPr>
        <p:txBody>
          <a:bodyPr/>
          <a:lstStyle>
            <a:lvl1pPr>
              <a:defRPr>
                <a:solidFill>
                  <a:schemeClr val="tx1">
                    <a:lumMod val="65000"/>
                    <a:lumOff val="35000"/>
                  </a:schemeClr>
                </a:solidFill>
              </a:defRPr>
            </a:lvl1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5" name="Content Placeholder 2"/>
          <p:cNvSpPr>
            <a:spLocks noGrp="1"/>
          </p:cNvSpPr>
          <p:nvPr>
            <p:ph idx="11"/>
          </p:nvPr>
        </p:nvSpPr>
        <p:spPr>
          <a:xfrm>
            <a:off x="4681411" y="1404118"/>
            <a:ext cx="3789601" cy="4404614"/>
          </a:xfrm>
        </p:spPr>
        <p:txBody>
          <a:bodyPr/>
          <a:lstStyle>
            <a:lvl1pPr>
              <a:defRPr>
                <a:solidFill>
                  <a:schemeClr val="tx1">
                    <a:lumMod val="65000"/>
                    <a:lumOff val="35000"/>
                  </a:schemeClr>
                </a:solidFill>
              </a:defRPr>
            </a:lvl1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8624" y="5806440"/>
            <a:ext cx="1865376" cy="1051560"/>
          </a:xfrm>
          <a:prstGeom prst="rect">
            <a:avLst/>
          </a:prstGeom>
        </p:spPr>
      </p:pic>
    </p:spTree>
    <p:extLst>
      <p:ext uri="{BB962C8B-B14F-4D97-AF65-F5344CB8AC3E}">
        <p14:creationId xmlns:p14="http://schemas.microsoft.com/office/powerpoint/2010/main" val="2225397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7672" y="2298137"/>
            <a:ext cx="6596282" cy="2419519"/>
          </a:xfrm>
        </p:spPr>
        <p:txBody>
          <a:bodyPr anchor="ctr" anchorCtr="0">
            <a:normAutofit/>
          </a:bodyPr>
          <a:lstStyle>
            <a:lvl1pPr algn="l">
              <a:defRPr sz="4800" b="1">
                <a:solidFill>
                  <a:schemeClr val="bg1"/>
                </a:solidFill>
              </a:defRPr>
            </a:lvl1pPr>
          </a:lstStyle>
          <a:p>
            <a:r>
              <a:rPr lang="fr-FR" dirty="0" smtClean="0"/>
              <a:t>Modifiez le style </a:t>
            </a:r>
            <a:br>
              <a:rPr lang="fr-FR" dirty="0" smtClean="0"/>
            </a:br>
            <a:r>
              <a:rPr lang="fr-FR" dirty="0" smtClean="0"/>
              <a:t>du </a:t>
            </a:r>
            <a:br>
              <a:rPr lang="fr-FR" dirty="0" smtClean="0"/>
            </a:br>
            <a:r>
              <a:rPr lang="fr-FR" dirty="0" smtClean="0"/>
              <a:t>titre</a:t>
            </a:r>
            <a:endParaRPr lang="en-US" dirty="0"/>
          </a:p>
        </p:txBody>
      </p:sp>
      <p:sp>
        <p:nvSpPr>
          <p:cNvPr id="3" name="Subtitle 2"/>
          <p:cNvSpPr>
            <a:spLocks noGrp="1"/>
          </p:cNvSpPr>
          <p:nvPr>
            <p:ph type="subTitle" idx="1" hasCustomPrompt="1"/>
          </p:nvPr>
        </p:nvSpPr>
        <p:spPr>
          <a:xfrm>
            <a:off x="250701" y="5876553"/>
            <a:ext cx="6150099" cy="621351"/>
          </a:xfrm>
        </p:spPr>
        <p:txBody>
          <a:bodyPr>
            <a:no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MODIFIEZ LE STYLE DES SOUS-TITRES DU MASQUE</a:t>
            </a:r>
            <a:endParaRPr lang="en-US" dirty="0"/>
          </a:p>
        </p:txBody>
      </p:sp>
    </p:spTree>
    <p:extLst>
      <p:ext uri="{BB962C8B-B14F-4D97-AF65-F5344CB8AC3E}">
        <p14:creationId xmlns:p14="http://schemas.microsoft.com/office/powerpoint/2010/main" val="4229363787"/>
      </p:ext>
    </p:extLst>
  </p:cSld>
  <p:clrMapOvr>
    <a:masterClrMapping/>
  </p:clrMapOvr>
  <p:extLst mod="1">
    <p:ext uri="{DCECCB84-F9BA-43D5-87BE-67443E8EF086}">
      <p15:sldGuideLst xmlns:p15="http://schemas.microsoft.com/office/powerpoint/2012/main">
        <p15:guide id="1" pos="52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7672" y="2298137"/>
            <a:ext cx="6596282" cy="2419519"/>
          </a:xfrm>
        </p:spPr>
        <p:txBody>
          <a:bodyPr anchor="ctr" anchorCtr="0">
            <a:normAutofit/>
          </a:bodyPr>
          <a:lstStyle>
            <a:lvl1pPr algn="l">
              <a:defRPr sz="4800" b="1">
                <a:solidFill>
                  <a:schemeClr val="bg1"/>
                </a:solidFill>
              </a:defRPr>
            </a:lvl1pPr>
          </a:lstStyle>
          <a:p>
            <a:r>
              <a:rPr lang="fr-FR" dirty="0" smtClean="0"/>
              <a:t>Modifiez le style </a:t>
            </a:r>
            <a:br>
              <a:rPr lang="fr-FR" dirty="0" smtClean="0"/>
            </a:br>
            <a:r>
              <a:rPr lang="fr-FR" dirty="0" smtClean="0"/>
              <a:t>du </a:t>
            </a:r>
            <a:br>
              <a:rPr lang="fr-FR" dirty="0" smtClean="0"/>
            </a:br>
            <a:r>
              <a:rPr lang="fr-FR" dirty="0" smtClean="0"/>
              <a:t>titre</a:t>
            </a:r>
            <a:endParaRPr lang="en-US" dirty="0"/>
          </a:p>
        </p:txBody>
      </p:sp>
      <p:sp>
        <p:nvSpPr>
          <p:cNvPr id="3" name="Subtitle 2"/>
          <p:cNvSpPr>
            <a:spLocks noGrp="1"/>
          </p:cNvSpPr>
          <p:nvPr>
            <p:ph type="subTitle" idx="1" hasCustomPrompt="1"/>
          </p:nvPr>
        </p:nvSpPr>
        <p:spPr>
          <a:xfrm>
            <a:off x="250701" y="5876553"/>
            <a:ext cx="6150099" cy="621351"/>
          </a:xfrm>
        </p:spPr>
        <p:txBody>
          <a:bodyPr>
            <a:no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MODIFIEZ LE STYLE DES SOUS-TITRES DU MASQUE</a:t>
            </a:r>
            <a:endParaRPr lang="en-US" dirty="0"/>
          </a:p>
        </p:txBody>
      </p:sp>
    </p:spTree>
    <p:extLst>
      <p:ext uri="{BB962C8B-B14F-4D97-AF65-F5344CB8AC3E}">
        <p14:creationId xmlns:p14="http://schemas.microsoft.com/office/powerpoint/2010/main" val="4167741873"/>
      </p:ext>
    </p:extLst>
  </p:cSld>
  <p:clrMapOvr>
    <a:masterClrMapping/>
  </p:clrMapOvr>
  <p:extLst mod="1">
    <p:ext uri="{DCECCB84-F9BA-43D5-87BE-67443E8EF086}">
      <p15:sldGuideLst xmlns:p15="http://schemas.microsoft.com/office/powerpoint/2012/main">
        <p15:guide id="1" pos="52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3526" y="1709739"/>
            <a:ext cx="5387062" cy="2852737"/>
          </a:xfrm>
        </p:spPr>
        <p:txBody>
          <a:bodyPr anchor="b"/>
          <a:lstStyle>
            <a:lvl1pPr>
              <a:defRPr sz="6000" b="0">
                <a:solidFill>
                  <a:schemeClr val="bg1">
                    <a:lumMod val="75000"/>
                  </a:schemeClr>
                </a:solidFill>
              </a:defRPr>
            </a:lvl1pPr>
          </a:lstStyle>
          <a:p>
            <a:r>
              <a:rPr lang="fr-FR" dirty="0" smtClean="0"/>
              <a:t>Modifiez</a:t>
            </a:r>
            <a:br>
              <a:rPr lang="fr-FR" dirty="0" smtClean="0"/>
            </a:br>
            <a:r>
              <a:rPr lang="fr-FR" dirty="0" smtClean="0"/>
              <a:t>le style</a:t>
            </a:r>
            <a:br>
              <a:rPr lang="fr-FR" dirty="0" smtClean="0"/>
            </a:br>
            <a:r>
              <a:rPr lang="fr-FR" dirty="0" smtClean="0"/>
              <a:t>du titre</a:t>
            </a:r>
            <a:endParaRPr lang="en-US" dirty="0"/>
          </a:p>
        </p:txBody>
      </p:sp>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8624" y="5806440"/>
            <a:ext cx="1865376" cy="1051560"/>
          </a:xfrm>
          <a:prstGeom prst="rect">
            <a:avLst/>
          </a:prstGeom>
        </p:spPr>
      </p:pic>
    </p:spTree>
    <p:extLst>
      <p:ext uri="{BB962C8B-B14F-4D97-AF65-F5344CB8AC3E}">
        <p14:creationId xmlns:p14="http://schemas.microsoft.com/office/powerpoint/2010/main" val="4066511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3526" y="1709739"/>
            <a:ext cx="5387062" cy="2852737"/>
          </a:xfrm>
        </p:spPr>
        <p:txBody>
          <a:bodyPr anchor="b"/>
          <a:lstStyle>
            <a:lvl1pPr>
              <a:defRPr sz="6000" b="0">
                <a:solidFill>
                  <a:schemeClr val="bg1">
                    <a:lumMod val="75000"/>
                  </a:schemeClr>
                </a:solidFill>
              </a:defRPr>
            </a:lvl1pPr>
          </a:lstStyle>
          <a:p>
            <a:r>
              <a:rPr lang="fr-FR" dirty="0" smtClean="0"/>
              <a:t>Modifiez</a:t>
            </a:r>
            <a:br>
              <a:rPr lang="fr-FR" dirty="0" smtClean="0"/>
            </a:br>
            <a:r>
              <a:rPr lang="fr-FR" dirty="0" smtClean="0"/>
              <a:t>le style</a:t>
            </a:r>
            <a:br>
              <a:rPr lang="fr-FR" dirty="0" smtClean="0"/>
            </a:br>
            <a:r>
              <a:rPr lang="fr-FR" dirty="0" smtClean="0"/>
              <a:t>du titre</a:t>
            </a:r>
            <a:endParaRPr lang="en-US" dirty="0"/>
          </a:p>
        </p:txBody>
      </p:sp>
      <p:sp>
        <p:nvSpPr>
          <p:cNvPr id="6" name="Slide Number Placeholder 5"/>
          <p:cNvSpPr>
            <a:spLocks noGrp="1"/>
          </p:cNvSpPr>
          <p:nvPr>
            <p:ph type="sldNum" sz="quarter" idx="12"/>
          </p:nvPr>
        </p:nvSpPr>
        <p:spPr/>
        <p:txBody>
          <a:bodyPr/>
          <a:lstStyle/>
          <a:p>
            <a:fld id="{EC1A4259-C848-47AA-8FC5-63A0EB1896A5}" type="slidenum">
              <a:rPr lang="fr-CA" smtClean="0"/>
              <a:t>‹N°›</a:t>
            </a:fld>
            <a:endParaRPr lang="fr-CA"/>
          </a:p>
        </p:txBody>
      </p:sp>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8624" y="5806440"/>
            <a:ext cx="1865376" cy="1051560"/>
          </a:xfrm>
          <a:prstGeom prst="rect">
            <a:avLst/>
          </a:prstGeom>
        </p:spPr>
      </p:pic>
    </p:spTree>
    <p:extLst>
      <p:ext uri="{BB962C8B-B14F-4D97-AF65-F5344CB8AC3E}">
        <p14:creationId xmlns:p14="http://schemas.microsoft.com/office/powerpoint/2010/main" val="1558225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3526" y="1709739"/>
            <a:ext cx="5387062" cy="2852737"/>
          </a:xfrm>
        </p:spPr>
        <p:txBody>
          <a:bodyPr anchor="b"/>
          <a:lstStyle>
            <a:lvl1pPr>
              <a:defRPr sz="6000" b="0">
                <a:solidFill>
                  <a:schemeClr val="bg1">
                    <a:lumMod val="75000"/>
                  </a:schemeClr>
                </a:solidFill>
              </a:defRPr>
            </a:lvl1pPr>
          </a:lstStyle>
          <a:p>
            <a:r>
              <a:rPr lang="fr-FR" dirty="0" smtClean="0"/>
              <a:t>Modifiez</a:t>
            </a:r>
            <a:br>
              <a:rPr lang="fr-FR" dirty="0" smtClean="0"/>
            </a:br>
            <a:r>
              <a:rPr lang="fr-FR" dirty="0" smtClean="0"/>
              <a:t>le style</a:t>
            </a:r>
            <a:br>
              <a:rPr lang="fr-FR" dirty="0" smtClean="0"/>
            </a:br>
            <a:r>
              <a:rPr lang="fr-FR" dirty="0" smtClean="0"/>
              <a:t>du titre</a:t>
            </a:r>
            <a:endParaRPr lang="en-US" dirty="0"/>
          </a:p>
        </p:txBody>
      </p:sp>
      <p:sp>
        <p:nvSpPr>
          <p:cNvPr id="6" name="Slide Number Placeholder 5"/>
          <p:cNvSpPr>
            <a:spLocks noGrp="1"/>
          </p:cNvSpPr>
          <p:nvPr>
            <p:ph type="sldNum" sz="quarter" idx="12"/>
          </p:nvPr>
        </p:nvSpPr>
        <p:spPr/>
        <p:txBody>
          <a:bodyPr/>
          <a:lstStyle/>
          <a:p>
            <a:fld id="{EC1A4259-C848-47AA-8FC5-63A0EB1896A5}" type="slidenum">
              <a:rPr lang="fr-CA" smtClean="0"/>
              <a:t>‹N°›</a:t>
            </a:fld>
            <a:endParaRPr lang="fr-CA"/>
          </a:p>
        </p:txBody>
      </p:sp>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8624" y="5806440"/>
            <a:ext cx="1865376" cy="1051560"/>
          </a:xfrm>
          <a:prstGeom prst="rect">
            <a:avLst/>
          </a:prstGeom>
        </p:spPr>
      </p:pic>
    </p:spTree>
    <p:extLst>
      <p:ext uri="{BB962C8B-B14F-4D97-AF65-F5344CB8AC3E}">
        <p14:creationId xmlns:p14="http://schemas.microsoft.com/office/powerpoint/2010/main" val="1375663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3526" y="1709739"/>
            <a:ext cx="5387062" cy="2852737"/>
          </a:xfrm>
        </p:spPr>
        <p:txBody>
          <a:bodyPr anchor="b"/>
          <a:lstStyle>
            <a:lvl1pPr>
              <a:defRPr sz="6000" b="0">
                <a:solidFill>
                  <a:schemeClr val="bg1">
                    <a:lumMod val="75000"/>
                  </a:schemeClr>
                </a:solidFill>
              </a:defRPr>
            </a:lvl1pPr>
          </a:lstStyle>
          <a:p>
            <a:r>
              <a:rPr lang="fr-FR" dirty="0" smtClean="0"/>
              <a:t>Modifiez</a:t>
            </a:r>
            <a:br>
              <a:rPr lang="fr-FR" dirty="0" smtClean="0"/>
            </a:br>
            <a:r>
              <a:rPr lang="fr-FR" dirty="0" smtClean="0"/>
              <a:t>le style</a:t>
            </a:r>
            <a:br>
              <a:rPr lang="fr-FR" dirty="0" smtClean="0"/>
            </a:br>
            <a:r>
              <a:rPr lang="fr-FR" dirty="0" smtClean="0"/>
              <a:t>du titre</a:t>
            </a:r>
            <a:endParaRPr lang="en-US" dirty="0"/>
          </a:p>
        </p:txBody>
      </p:sp>
      <p:sp>
        <p:nvSpPr>
          <p:cNvPr id="6" name="Slide Number Placeholder 5"/>
          <p:cNvSpPr>
            <a:spLocks noGrp="1"/>
          </p:cNvSpPr>
          <p:nvPr>
            <p:ph type="sldNum" sz="quarter" idx="12"/>
          </p:nvPr>
        </p:nvSpPr>
        <p:spPr/>
        <p:txBody>
          <a:bodyPr/>
          <a:lstStyle/>
          <a:p>
            <a:fld id="{EC1A4259-C848-47AA-8FC5-63A0EB1896A5}" type="slidenum">
              <a:rPr lang="fr-CA" smtClean="0"/>
              <a:t>‹N°›</a:t>
            </a:fld>
            <a:endParaRPr lang="fr-CA"/>
          </a:p>
        </p:txBody>
      </p:sp>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8624" y="5806440"/>
            <a:ext cx="1865376" cy="1051560"/>
          </a:xfrm>
          <a:prstGeom prst="rect">
            <a:avLst/>
          </a:prstGeom>
        </p:spPr>
      </p:pic>
    </p:spTree>
    <p:extLst>
      <p:ext uri="{BB962C8B-B14F-4D97-AF65-F5344CB8AC3E}">
        <p14:creationId xmlns:p14="http://schemas.microsoft.com/office/powerpoint/2010/main" val="200552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3526" y="1709739"/>
            <a:ext cx="5387062" cy="2852737"/>
          </a:xfrm>
        </p:spPr>
        <p:txBody>
          <a:bodyPr anchor="b"/>
          <a:lstStyle>
            <a:lvl1pPr>
              <a:defRPr sz="6000" b="0">
                <a:solidFill>
                  <a:schemeClr val="bg1">
                    <a:lumMod val="75000"/>
                  </a:schemeClr>
                </a:solidFill>
              </a:defRPr>
            </a:lvl1pPr>
          </a:lstStyle>
          <a:p>
            <a:r>
              <a:rPr lang="fr-FR" dirty="0" smtClean="0"/>
              <a:t>Modifiez</a:t>
            </a:r>
            <a:br>
              <a:rPr lang="fr-FR" dirty="0" smtClean="0"/>
            </a:br>
            <a:r>
              <a:rPr lang="fr-FR" dirty="0" smtClean="0"/>
              <a:t>le style</a:t>
            </a:r>
            <a:br>
              <a:rPr lang="fr-FR" dirty="0" smtClean="0"/>
            </a:br>
            <a:r>
              <a:rPr lang="fr-FR" dirty="0" smtClean="0"/>
              <a:t>du titre</a:t>
            </a:r>
            <a:endParaRPr lang="en-US" dirty="0"/>
          </a:p>
        </p:txBody>
      </p:sp>
      <p:sp>
        <p:nvSpPr>
          <p:cNvPr id="6" name="Slide Number Placeholder 5"/>
          <p:cNvSpPr>
            <a:spLocks noGrp="1"/>
          </p:cNvSpPr>
          <p:nvPr>
            <p:ph type="sldNum" sz="quarter" idx="12"/>
          </p:nvPr>
        </p:nvSpPr>
        <p:spPr/>
        <p:txBody>
          <a:bodyPr/>
          <a:lstStyle/>
          <a:p>
            <a:fld id="{EC1A4259-C848-47AA-8FC5-63A0EB1896A5}" type="slidenum">
              <a:rPr lang="fr-CA" smtClean="0"/>
              <a:t>‹N°›</a:t>
            </a:fld>
            <a:endParaRPr lang="fr-CA"/>
          </a:p>
        </p:txBody>
      </p:sp>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8624" y="5806440"/>
            <a:ext cx="1865376" cy="1051560"/>
          </a:xfrm>
          <a:prstGeom prst="rect">
            <a:avLst/>
          </a:prstGeom>
        </p:spPr>
      </p:pic>
    </p:spTree>
    <p:extLst>
      <p:ext uri="{BB962C8B-B14F-4D97-AF65-F5344CB8AC3E}">
        <p14:creationId xmlns:p14="http://schemas.microsoft.com/office/powerpoint/2010/main" val="3677504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3526" y="1709739"/>
            <a:ext cx="5387062" cy="2852737"/>
          </a:xfrm>
        </p:spPr>
        <p:txBody>
          <a:bodyPr anchor="b"/>
          <a:lstStyle>
            <a:lvl1pPr>
              <a:defRPr sz="6000" b="0">
                <a:solidFill>
                  <a:schemeClr val="bg1">
                    <a:lumMod val="75000"/>
                  </a:schemeClr>
                </a:solidFill>
              </a:defRPr>
            </a:lvl1pPr>
          </a:lstStyle>
          <a:p>
            <a:r>
              <a:rPr lang="fr-FR" dirty="0" smtClean="0"/>
              <a:t>Modifiez</a:t>
            </a:r>
            <a:br>
              <a:rPr lang="fr-FR" dirty="0" smtClean="0"/>
            </a:br>
            <a:r>
              <a:rPr lang="fr-FR" dirty="0" smtClean="0"/>
              <a:t>le style</a:t>
            </a:r>
            <a:br>
              <a:rPr lang="fr-FR" dirty="0" smtClean="0"/>
            </a:br>
            <a:r>
              <a:rPr lang="fr-FR" dirty="0" smtClean="0"/>
              <a:t>du titre</a:t>
            </a:r>
            <a:endParaRPr lang="en-US" dirty="0"/>
          </a:p>
        </p:txBody>
      </p:sp>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8624" y="5806440"/>
            <a:ext cx="1865376" cy="1051560"/>
          </a:xfrm>
          <a:prstGeom prst="rect">
            <a:avLst/>
          </a:prstGeom>
        </p:spPr>
      </p:pic>
    </p:spTree>
    <p:extLst>
      <p:ext uri="{BB962C8B-B14F-4D97-AF65-F5344CB8AC3E}">
        <p14:creationId xmlns:p14="http://schemas.microsoft.com/office/powerpoint/2010/main" val="560769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99922" y="250853"/>
            <a:ext cx="7115428" cy="807480"/>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Text Placeholder 2"/>
          <p:cNvSpPr>
            <a:spLocks noGrp="1"/>
          </p:cNvSpPr>
          <p:nvPr>
            <p:ph type="body" idx="1"/>
          </p:nvPr>
        </p:nvSpPr>
        <p:spPr>
          <a:xfrm>
            <a:off x="628650" y="1405467"/>
            <a:ext cx="7886700" cy="4404614"/>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p:txBody>
      </p:sp>
      <p:sp>
        <p:nvSpPr>
          <p:cNvPr id="6" name="Slide Number Placeholder 5"/>
          <p:cNvSpPr>
            <a:spLocks noGrp="1"/>
          </p:cNvSpPr>
          <p:nvPr>
            <p:ph type="sldNum" sz="quarter" idx="4"/>
          </p:nvPr>
        </p:nvSpPr>
        <p:spPr>
          <a:xfrm>
            <a:off x="8585200" y="5267915"/>
            <a:ext cx="558799" cy="540442"/>
          </a:xfrm>
          <a:prstGeom prst="rect">
            <a:avLst/>
          </a:prstGeom>
        </p:spPr>
        <p:txBody>
          <a:bodyPr vert="horz" lIns="91440" tIns="45720" rIns="91440" bIns="45720" rtlCol="0" anchor="ctr"/>
          <a:lstStyle>
            <a:lvl1pPr algn="ctr">
              <a:defRPr sz="1200" b="1">
                <a:solidFill>
                  <a:schemeClr val="bg1">
                    <a:lumMod val="75000"/>
                  </a:schemeClr>
                </a:solidFill>
              </a:defRPr>
            </a:lvl1pPr>
          </a:lstStyle>
          <a:p>
            <a:fld id="{EC1A4259-C848-47AA-8FC5-63A0EB1896A5}" type="slidenum">
              <a:rPr lang="fr-CA" smtClean="0"/>
              <a:pPr/>
              <a:t>‹N°›</a:t>
            </a:fld>
            <a:endParaRPr lang="fr-CA" dirty="0"/>
          </a:p>
        </p:txBody>
      </p:sp>
    </p:spTree>
    <p:extLst>
      <p:ext uri="{BB962C8B-B14F-4D97-AF65-F5344CB8AC3E}">
        <p14:creationId xmlns:p14="http://schemas.microsoft.com/office/powerpoint/2010/main" val="327757726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61" r:id="rId3"/>
    <p:sldLayoutId id="2147483663" r:id="rId4"/>
    <p:sldLayoutId id="2147483665" r:id="rId5"/>
    <p:sldLayoutId id="2147483666" r:id="rId6"/>
    <p:sldLayoutId id="2147483670" r:id="rId7"/>
    <p:sldLayoutId id="2147483671" r:id="rId8"/>
    <p:sldLayoutId id="2147483667" r:id="rId9"/>
    <p:sldLayoutId id="2147483662" r:id="rId10"/>
    <p:sldLayoutId id="2147483664" r:id="rId11"/>
  </p:sldLayoutIdLst>
  <p:hf hdr="0" dt="0"/>
  <p:txStyles>
    <p:titleStyle>
      <a:lvl1pPr algn="l" defTabSz="914400" rtl="0" eaLnBrk="1" latinLnBrk="0" hangingPunct="1">
        <a:lnSpc>
          <a:spcPct val="90000"/>
        </a:lnSpc>
        <a:spcBef>
          <a:spcPct val="0"/>
        </a:spcBef>
        <a:buNone/>
        <a:defRPr sz="3000" b="1" kern="1200">
          <a:solidFill>
            <a:schemeClr val="tx1">
              <a:lumMod val="65000"/>
              <a:lumOff val="35000"/>
            </a:schemeClr>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0.xml"/><Relationship Id="rId7" Type="http://schemas.openxmlformats.org/officeDocument/2006/relationships/image" Target="../media/image2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Org.Communautaires%20CLSC%20CH&#194;TEAUGUAY.pdf" TargetMode="External"/><Relationship Id="rId5" Type="http://schemas.openxmlformats.org/officeDocument/2006/relationships/hyperlink" Target="https://www.santemonteregie.qc.ca/sites/default/files/2020/06/2020-06-08_-_bottin_covid-19_vf.pdf" TargetMode="External"/><Relationship Id="rId4" Type="http://schemas.openxmlformats.org/officeDocument/2006/relationships/notesSlide" Target="../notesSlides/notesSlide8.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4dWrSgDjb-4"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hyperlink" Target="https://publications.msss.gouv.qc.ca/msss/document-002505/" TargetMode="External"/><Relationship Id="rId5" Type="http://schemas.openxmlformats.org/officeDocument/2006/relationships/hyperlink" Target="https://icon-icons.com/" TargetMode="External"/><Relationship Id="rId4" Type="http://schemas.openxmlformats.org/officeDocument/2006/relationships/hyperlink" Target="http://extranet.santemonteregie.qc.ca/userfiles/file/sante-publique/la-direction/3-reperes-intervention-pandemie.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1.xml"/><Relationship Id="rId7" Type="http://schemas.openxmlformats.org/officeDocument/2006/relationships/diagramQuickStyle" Target="../diagrams/quickStyle1.xml"/><Relationship Id="rId12"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11" Type="http://schemas.openxmlformats.org/officeDocument/2006/relationships/image" Target="../media/image20.png"/><Relationship Id="rId5" Type="http://schemas.openxmlformats.org/officeDocument/2006/relationships/diagramData" Target="../diagrams/data1.xml"/><Relationship Id="rId10" Type="http://schemas.openxmlformats.org/officeDocument/2006/relationships/image" Target="../media/image13.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1.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11" Type="http://schemas.openxmlformats.org/officeDocument/2006/relationships/image" Target="../media/image21.png"/><Relationship Id="rId5" Type="http://schemas.openxmlformats.org/officeDocument/2006/relationships/diagramData" Target="../diagrams/data2.xml"/><Relationship Id="rId10" Type="http://schemas.openxmlformats.org/officeDocument/2006/relationships/image" Target="../media/image12.png"/><Relationship Id="rId4" Type="http://schemas.openxmlformats.org/officeDocument/2006/relationships/notesSlide" Target="../notesSlides/notesSlide7.xml"/><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ctrTitle"/>
          </p:nvPr>
        </p:nvSpPr>
        <p:spPr>
          <a:xfrm>
            <a:off x="149458" y="3142198"/>
            <a:ext cx="6596282" cy="2419519"/>
          </a:xfrm>
        </p:spPr>
        <p:txBody>
          <a:bodyPr>
            <a:normAutofit fontScale="90000"/>
          </a:bodyPr>
          <a:lstStyle/>
          <a:p>
            <a:r>
              <a:rPr lang="fr-CA" dirty="0" smtClean="0"/>
              <a:t>Repérage des usagers vulnérables en contexte de </a:t>
            </a:r>
            <a:r>
              <a:rPr lang="fr-CA" dirty="0"/>
              <a:t>pandémie </a:t>
            </a:r>
            <a:r>
              <a:rPr lang="fr-CA" sz="3300" dirty="0" smtClean="0"/>
              <a:t>- </a:t>
            </a:r>
            <a:r>
              <a:rPr lang="fr-CA" sz="3300" dirty="0"/>
              <a:t>Partie </a:t>
            </a:r>
            <a:r>
              <a:rPr lang="fr-CA" sz="3300" dirty="0" smtClean="0"/>
              <a:t>2</a:t>
            </a:r>
            <a:endParaRPr lang="fr-CA" sz="3300" dirty="0"/>
          </a:p>
        </p:txBody>
      </p:sp>
      <p:sp>
        <p:nvSpPr>
          <p:cNvPr id="5" name="Sous-titre 2"/>
          <p:cNvSpPr>
            <a:spLocks noGrp="1"/>
          </p:cNvSpPr>
          <p:nvPr>
            <p:ph type="subTitle" idx="1"/>
          </p:nvPr>
        </p:nvSpPr>
        <p:spPr/>
        <p:txBody>
          <a:bodyPr/>
          <a:lstStyle/>
          <a:p>
            <a:r>
              <a:rPr lang="fr-CA" dirty="0" smtClean="0"/>
              <a:t>Mise à jour: 2020-06-15</a:t>
            </a:r>
            <a:endParaRPr lang="fr-CA" dirty="0"/>
          </a:p>
        </p:txBody>
      </p:sp>
    </p:spTree>
    <p:extLst>
      <p:ext uri="{BB962C8B-B14F-4D97-AF65-F5344CB8AC3E}">
        <p14:creationId xmlns:p14="http://schemas.microsoft.com/office/powerpoint/2010/main" val="3669300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a:solidFill>
                  <a:schemeClr val="accent3"/>
                </a:solidFill>
              </a:rPr>
              <a:t>7</a:t>
            </a:r>
            <a:r>
              <a:rPr lang="fr-CA" dirty="0" smtClean="0">
                <a:solidFill>
                  <a:schemeClr val="accent3"/>
                </a:solidFill>
              </a:rPr>
              <a:t>. Les ressources</a:t>
            </a:r>
            <a:endParaRPr lang="fr-CA" dirty="0">
              <a:solidFill>
                <a:schemeClr val="accent3"/>
              </a:solidFill>
            </a:endParaRPr>
          </a:p>
        </p:txBody>
      </p:sp>
      <p:sp>
        <p:nvSpPr>
          <p:cNvPr id="3" name="Espace réservé du contenu 2"/>
          <p:cNvSpPr>
            <a:spLocks noGrp="1"/>
          </p:cNvSpPr>
          <p:nvPr>
            <p:ph idx="1"/>
          </p:nvPr>
        </p:nvSpPr>
        <p:spPr>
          <a:xfrm>
            <a:off x="665825" y="1291073"/>
            <a:ext cx="7849525" cy="4167712"/>
          </a:xfrm>
        </p:spPr>
        <p:txBody>
          <a:bodyPr>
            <a:normAutofit fontScale="77500" lnSpcReduction="20000"/>
          </a:bodyPr>
          <a:lstStyle/>
          <a:p>
            <a:pPr marL="342900" indent="-342900">
              <a:buFont typeface="Wingdings" panose="05000000000000000000" pitchFamily="2" charset="2"/>
              <a:buChar char="v"/>
            </a:pPr>
            <a:r>
              <a:rPr lang="fr-CA" u="sng" dirty="0" smtClean="0">
                <a:solidFill>
                  <a:schemeClr val="tx1"/>
                </a:solidFill>
              </a:rPr>
              <a:t>Bottin des services communautaires-CISSSMO:</a:t>
            </a:r>
          </a:p>
          <a:p>
            <a:pPr lvl="1">
              <a:buFont typeface="Courier New" panose="02070309020205020404" pitchFamily="49" charset="0"/>
              <a:buChar char="o"/>
            </a:pPr>
            <a:r>
              <a:rPr lang="fr-CA" dirty="0" smtClean="0">
                <a:hlinkClick r:id="rId5"/>
              </a:rPr>
              <a:t> Lien internet</a:t>
            </a:r>
            <a:endParaRPr lang="fr-CA" dirty="0" smtClean="0"/>
          </a:p>
          <a:p>
            <a:pPr marL="457200" lvl="1" indent="0">
              <a:buNone/>
            </a:pPr>
            <a:endParaRPr lang="fr-CA" dirty="0" smtClean="0"/>
          </a:p>
          <a:p>
            <a:pPr marL="457200" lvl="1" indent="0">
              <a:buNone/>
            </a:pPr>
            <a:endParaRPr lang="fr-CA" dirty="0" smtClean="0"/>
          </a:p>
          <a:p>
            <a:pPr marL="457200" lvl="1" indent="0">
              <a:buNone/>
            </a:pPr>
            <a:endParaRPr lang="fr-CA" dirty="0" smtClean="0"/>
          </a:p>
          <a:p>
            <a:pPr>
              <a:buFont typeface="Wingdings" panose="05000000000000000000" pitchFamily="2" charset="2"/>
              <a:buChar char="v"/>
            </a:pPr>
            <a:r>
              <a:rPr lang="fr-CA" u="sng" dirty="0" smtClean="0">
                <a:solidFill>
                  <a:schemeClr val="tx1"/>
                </a:solidFill>
              </a:rPr>
              <a:t>Trajectoire de référence vers le CLSC pour de l’aide psychosociale: </a:t>
            </a:r>
          </a:p>
          <a:p>
            <a:pPr lvl="1">
              <a:lnSpc>
                <a:spcPct val="120000"/>
              </a:lnSpc>
              <a:buFont typeface="Courier New" panose="02070309020205020404" pitchFamily="49" charset="0"/>
              <a:buChar char="o"/>
            </a:pPr>
            <a:r>
              <a:rPr lang="fr-CA" sz="2300" dirty="0" smtClean="0"/>
              <a:t>Une personne âgée de </a:t>
            </a:r>
            <a:r>
              <a:rPr lang="fr-CA" sz="2300" b="1" u="sng" dirty="0" smtClean="0"/>
              <a:t>18 ans et plus</a:t>
            </a:r>
            <a:r>
              <a:rPr lang="fr-CA" sz="2300" b="1" dirty="0" smtClean="0"/>
              <a:t>  </a:t>
            </a:r>
            <a:r>
              <a:rPr lang="fr-CA" sz="2300" dirty="0" smtClean="0"/>
              <a:t>consent à être </a:t>
            </a:r>
            <a:r>
              <a:rPr lang="fr-CA" sz="2300" dirty="0"/>
              <a:t>référer </a:t>
            </a:r>
            <a:r>
              <a:rPr lang="fr-CA" sz="2300" dirty="0" smtClean="0"/>
              <a:t>vers le CLSC de sa région ?</a:t>
            </a:r>
          </a:p>
          <a:p>
            <a:pPr lvl="2">
              <a:lnSpc>
                <a:spcPct val="120000"/>
              </a:lnSpc>
              <a:buFont typeface="Courier New" panose="02070309020205020404" pitchFamily="49" charset="0"/>
              <a:buChar char="o"/>
            </a:pPr>
            <a:r>
              <a:rPr lang="fr-CA" sz="1800" dirty="0" smtClean="0"/>
              <a:t>Compléter le </a:t>
            </a:r>
            <a:r>
              <a:rPr lang="fr-CA" sz="1800" dirty="0" smtClean="0">
                <a:hlinkClick r:id="rId6" action="ppaction://hlinkfile"/>
              </a:rPr>
              <a:t>formulaire de référence </a:t>
            </a:r>
            <a:r>
              <a:rPr lang="fr-CA" sz="1800" dirty="0" smtClean="0"/>
              <a:t>et l’acheminer à l’accueil au CLSC respectif.</a:t>
            </a:r>
          </a:p>
          <a:p>
            <a:pPr marL="914400" lvl="2" indent="0">
              <a:lnSpc>
                <a:spcPct val="120000"/>
              </a:lnSpc>
              <a:buNone/>
            </a:pPr>
            <a:endParaRPr lang="fr-CA" dirty="0" smtClean="0"/>
          </a:p>
          <a:p>
            <a:pPr lvl="1">
              <a:lnSpc>
                <a:spcPct val="120000"/>
              </a:lnSpc>
              <a:buFont typeface="Courier New" panose="02070309020205020404" pitchFamily="49" charset="0"/>
              <a:buChar char="o"/>
            </a:pPr>
            <a:r>
              <a:rPr lang="fr-CA" sz="2300" dirty="0" smtClean="0"/>
              <a:t>Une personne âgée de </a:t>
            </a:r>
            <a:r>
              <a:rPr lang="fr-CA" sz="2300" b="1" u="sng" dirty="0" smtClean="0"/>
              <a:t>18 ans et moins</a:t>
            </a:r>
            <a:r>
              <a:rPr lang="fr-CA" sz="2300" b="1" dirty="0" smtClean="0"/>
              <a:t> </a:t>
            </a:r>
            <a:r>
              <a:rPr lang="fr-CA" sz="2300" dirty="0" smtClean="0"/>
              <a:t>(ou son représentant) consent être référer vers le CLSC de sa région?</a:t>
            </a:r>
          </a:p>
          <a:p>
            <a:pPr lvl="2">
              <a:lnSpc>
                <a:spcPct val="120000"/>
              </a:lnSpc>
              <a:buFont typeface="Courier New" panose="02070309020205020404" pitchFamily="49" charset="0"/>
              <a:buChar char="o"/>
            </a:pPr>
            <a:r>
              <a:rPr lang="fr-CA" sz="1800" dirty="0"/>
              <a:t>Compléter le </a:t>
            </a:r>
            <a:r>
              <a:rPr lang="fr-CA" sz="1800" dirty="0">
                <a:hlinkClick r:id="rId6" action="ppaction://hlinkfile"/>
              </a:rPr>
              <a:t>formulaire de référence </a:t>
            </a:r>
            <a:r>
              <a:rPr lang="fr-CA" sz="1800" dirty="0"/>
              <a:t>et l’acheminer </a:t>
            </a:r>
            <a:r>
              <a:rPr lang="fr-CA" sz="1800" dirty="0" smtClean="0"/>
              <a:t>au Guichet d’accès jeunesse du </a:t>
            </a:r>
            <a:r>
              <a:rPr lang="fr-CA" sz="1800" dirty="0"/>
              <a:t>CLSC respectif.</a:t>
            </a:r>
          </a:p>
          <a:p>
            <a:endParaRPr lang="fr-CA" dirty="0"/>
          </a:p>
        </p:txBody>
      </p:sp>
      <p:sp>
        <p:nvSpPr>
          <p:cNvPr id="4" name="Espace réservé du numéro de diapositive 3"/>
          <p:cNvSpPr>
            <a:spLocks noGrp="1"/>
          </p:cNvSpPr>
          <p:nvPr>
            <p:ph type="sldNum" sz="quarter" idx="12"/>
          </p:nvPr>
        </p:nvSpPr>
        <p:spPr/>
        <p:txBody>
          <a:bodyPr/>
          <a:lstStyle/>
          <a:p>
            <a:fld id="{EC1A4259-C848-47AA-8FC5-63A0EB1896A5}" type="slidenum">
              <a:rPr lang="fr-CA" smtClean="0"/>
              <a:t>10</a:t>
            </a:fld>
            <a:endParaRPr lang="fr-CA"/>
          </a:p>
        </p:txBody>
      </p:sp>
      <p:pic>
        <p:nvPicPr>
          <p:cNvPr id="5" name="Image 4"/>
          <p:cNvPicPr>
            <a:picLocks noChangeAspect="1"/>
          </p:cNvPicPr>
          <p:nvPr/>
        </p:nvPicPr>
        <p:blipFill>
          <a:blip r:embed="rId7"/>
          <a:stretch>
            <a:fillRect/>
          </a:stretch>
        </p:blipFill>
        <p:spPr>
          <a:xfrm>
            <a:off x="2682842" y="1579318"/>
            <a:ext cx="1344871" cy="801697"/>
          </a:xfrm>
          <a:prstGeom prst="rect">
            <a:avLst/>
          </a:prstGeom>
        </p:spPr>
      </p:pic>
      <p:sp>
        <p:nvSpPr>
          <p:cNvPr id="6" name="Espace réservé du contenu 4"/>
          <p:cNvSpPr txBox="1">
            <a:spLocks/>
          </p:cNvSpPr>
          <p:nvPr/>
        </p:nvSpPr>
        <p:spPr>
          <a:xfrm>
            <a:off x="2512251" y="4492172"/>
            <a:ext cx="4025349" cy="1458151"/>
          </a:xfrm>
          <a:prstGeom prst="rect">
            <a:avLst/>
          </a:prstGeom>
        </p:spPr>
        <p:txBody>
          <a:bodyPr>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fr-CA" dirty="0" smtClean="0"/>
          </a:p>
          <a:p>
            <a:pPr algn="ctr"/>
            <a:endParaRPr lang="fr-CA" dirty="0" smtClean="0"/>
          </a:p>
          <a:p>
            <a:pPr algn="ctr"/>
            <a:endParaRPr lang="fr-CA" dirty="0" smtClean="0"/>
          </a:p>
          <a:p>
            <a:pPr algn="ctr"/>
            <a:endParaRPr lang="fr-CA" dirty="0" smtClean="0"/>
          </a:p>
          <a:p>
            <a:pPr algn="ctr"/>
            <a:r>
              <a:rPr lang="fr-CA" sz="3600" dirty="0" smtClean="0"/>
              <a:t>Merci de votre attention !</a:t>
            </a:r>
            <a:endParaRPr lang="fr-CA" sz="3600" dirty="0"/>
          </a:p>
        </p:txBody>
      </p:sp>
      <p:pic>
        <p:nvPicPr>
          <p:cNvPr id="8" name="Imag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0137" y="6094867"/>
            <a:ext cx="489654" cy="512667"/>
          </a:xfrm>
          <a:prstGeom prst="rect">
            <a:avLst/>
          </a:prstGeom>
        </p:spPr>
      </p:pic>
      <p:sp>
        <p:nvSpPr>
          <p:cNvPr id="9" name="Flèche droite 8"/>
          <p:cNvSpPr/>
          <p:nvPr/>
        </p:nvSpPr>
        <p:spPr>
          <a:xfrm>
            <a:off x="6290650" y="6234550"/>
            <a:ext cx="178062" cy="2041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41673" y="6148000"/>
            <a:ext cx="406400" cy="406400"/>
          </a:xfrm>
          <a:prstGeom prst="rect">
            <a:avLst/>
          </a:prstGeom>
        </p:spPr>
      </p:pic>
    </p:spTree>
    <p:extLst>
      <p:ext uri="{BB962C8B-B14F-4D97-AF65-F5344CB8AC3E}">
        <p14:creationId xmlns:p14="http://schemas.microsoft.com/office/powerpoint/2010/main" val="393022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5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solidFill>
                  <a:schemeClr val="bg2">
                    <a:lumMod val="75000"/>
                  </a:schemeClr>
                </a:solidFill>
              </a:rPr>
              <a:t>8</a:t>
            </a:r>
            <a:r>
              <a:rPr lang="fr-CA" dirty="0" smtClean="0">
                <a:solidFill>
                  <a:schemeClr val="bg2">
                    <a:lumMod val="75000"/>
                  </a:schemeClr>
                </a:solidFill>
              </a:rPr>
              <a:t>. Références</a:t>
            </a:r>
            <a:endParaRPr lang="fr-CA" dirty="0">
              <a:solidFill>
                <a:schemeClr val="bg2">
                  <a:lumMod val="75000"/>
                </a:schemeClr>
              </a:solidFill>
            </a:endParaRPr>
          </a:p>
        </p:txBody>
      </p:sp>
      <p:sp>
        <p:nvSpPr>
          <p:cNvPr id="3" name="Espace réservé du contenu 2"/>
          <p:cNvSpPr>
            <a:spLocks noGrp="1"/>
          </p:cNvSpPr>
          <p:nvPr>
            <p:ph idx="1"/>
          </p:nvPr>
        </p:nvSpPr>
        <p:spPr/>
        <p:txBody>
          <a:bodyPr>
            <a:normAutofit fontScale="47500" lnSpcReduction="20000"/>
          </a:bodyPr>
          <a:lstStyle/>
          <a:p>
            <a:pPr>
              <a:lnSpc>
                <a:spcPct val="100000"/>
              </a:lnSpc>
              <a:spcBef>
                <a:spcPts val="0"/>
              </a:spcBef>
            </a:pPr>
            <a:r>
              <a:rPr lang="fr-CA" sz="3800" dirty="0"/>
              <a:t>Centre d’étude du stress humain, (2020, avril). </a:t>
            </a:r>
            <a:r>
              <a:rPr lang="fr-CA" sz="3800" i="1" dirty="0"/>
              <a:t>Quatre chercheurs et un virus-épisode 1 </a:t>
            </a:r>
            <a:r>
              <a:rPr lang="fr-CA" sz="3800" dirty="0"/>
              <a:t>(Vidéo). YouTube . </a:t>
            </a:r>
            <a:r>
              <a:rPr lang="fr-CA" sz="3800" dirty="0">
                <a:hlinkClick r:id="rId3"/>
              </a:rPr>
              <a:t>https://</a:t>
            </a:r>
            <a:r>
              <a:rPr lang="fr-CA" sz="3800" dirty="0" smtClean="0">
                <a:hlinkClick r:id="rId3"/>
              </a:rPr>
              <a:t>youtu.be/4dWrSgDjb-4</a:t>
            </a:r>
            <a:endParaRPr lang="fr-CA" sz="3800" dirty="0" smtClean="0"/>
          </a:p>
          <a:p>
            <a:pPr>
              <a:lnSpc>
                <a:spcPct val="100000"/>
              </a:lnSpc>
              <a:spcBef>
                <a:spcPts val="0"/>
              </a:spcBef>
            </a:pPr>
            <a:endParaRPr lang="fr-CA" sz="3800" dirty="0" smtClean="0"/>
          </a:p>
          <a:p>
            <a:pPr>
              <a:lnSpc>
                <a:spcPct val="100000"/>
              </a:lnSpc>
              <a:spcBef>
                <a:spcPts val="0"/>
              </a:spcBef>
            </a:pPr>
            <a:r>
              <a:rPr lang="fr-CA" sz="3800" dirty="0" smtClean="0"/>
              <a:t>Centre </a:t>
            </a:r>
            <a:r>
              <a:rPr lang="fr-CA" sz="3800" dirty="0"/>
              <a:t>intégré universitaire de la santé et des services sociaux du Saguenay-Lac-Saint-Jean- Centre de recherche appliquée en intervention psychosociale. (Mai 2009, révisé mars 2020). </a:t>
            </a:r>
            <a:r>
              <a:rPr lang="fr-CA" sz="3800" i="1" dirty="0"/>
              <a:t>Repères d’intervention psychosocial en contexte de pandémie, </a:t>
            </a:r>
            <a:r>
              <a:rPr lang="fr-CA" sz="3800" u="sng" dirty="0">
                <a:hlinkClick r:id="rId4"/>
              </a:rPr>
              <a:t>http://extranet.santemonteregie.qc.ca/userfiles/file/sante-publique/la-direction/3-reperes-intervention-pandemie.pdf</a:t>
            </a:r>
            <a:endParaRPr lang="fr-CA" sz="3800" u="sng" dirty="0"/>
          </a:p>
          <a:p>
            <a:pPr>
              <a:lnSpc>
                <a:spcPct val="100000"/>
              </a:lnSpc>
              <a:spcBef>
                <a:spcPts val="0"/>
              </a:spcBef>
            </a:pPr>
            <a:endParaRPr lang="fr-CA" sz="3800" dirty="0" smtClean="0"/>
          </a:p>
          <a:p>
            <a:pPr>
              <a:lnSpc>
                <a:spcPct val="100000"/>
              </a:lnSpc>
              <a:spcBef>
                <a:spcPts val="0"/>
              </a:spcBef>
            </a:pPr>
            <a:r>
              <a:rPr lang="fr-CA" sz="3800" dirty="0" smtClean="0"/>
              <a:t>icon-icons.com</a:t>
            </a:r>
            <a:r>
              <a:rPr lang="fr-CA" sz="3800" dirty="0"/>
              <a:t>. (2020, juin), Icônes gratuites (site internet). </a:t>
            </a:r>
            <a:r>
              <a:rPr lang="fr-CA" sz="3800" dirty="0">
                <a:hlinkClick r:id="rId5"/>
              </a:rPr>
              <a:t>https://icon-icons.com</a:t>
            </a:r>
            <a:endParaRPr lang="fr-CA" sz="3800" u="sng" dirty="0"/>
          </a:p>
          <a:p>
            <a:pPr>
              <a:lnSpc>
                <a:spcPct val="100000"/>
              </a:lnSpc>
              <a:spcBef>
                <a:spcPts val="0"/>
              </a:spcBef>
            </a:pPr>
            <a:endParaRPr lang="fr-CA" sz="3800" dirty="0"/>
          </a:p>
          <a:p>
            <a:pPr>
              <a:lnSpc>
                <a:spcPct val="100000"/>
              </a:lnSpc>
              <a:spcBef>
                <a:spcPts val="0"/>
              </a:spcBef>
            </a:pPr>
            <a:r>
              <a:rPr lang="fr-CA" sz="3800" dirty="0" smtClean="0"/>
              <a:t>Ministère </a:t>
            </a:r>
            <a:r>
              <a:rPr lang="fr-CA" sz="3800" dirty="0"/>
              <a:t>de la Santé et des Services </a:t>
            </a:r>
            <a:r>
              <a:rPr lang="fr-CA" sz="3800" dirty="0" smtClean="0"/>
              <a:t>sociaux (MSSS), Direction </a:t>
            </a:r>
            <a:r>
              <a:rPr lang="fr-CA" sz="3800" dirty="0"/>
              <a:t>générale des programmes dédiés aux personnes, aux familles et aux communautés (DGPPFC), Direction générale des aînés et des proches aidants (DGAPA</a:t>
            </a:r>
            <a:r>
              <a:rPr lang="fr-CA" sz="3800" dirty="0" smtClean="0"/>
              <a:t>). (2020, mars). </a:t>
            </a:r>
            <a:r>
              <a:rPr lang="fr-CA" sz="3800" i="1" dirty="0" smtClean="0"/>
              <a:t>Trousse </a:t>
            </a:r>
            <a:r>
              <a:rPr lang="fr-CA" sz="3800" i="1" dirty="0"/>
              <a:t>portant sur l’identification des </a:t>
            </a:r>
            <a:r>
              <a:rPr lang="fr-CA" sz="3800" i="1" dirty="0" smtClean="0"/>
              <a:t>personnes à risque de vulnérabilité psychosociale</a:t>
            </a:r>
            <a:r>
              <a:rPr lang="fr-CA" sz="3800" dirty="0" smtClean="0"/>
              <a:t>, (publication no 20-210-05W-PDF). </a:t>
            </a:r>
            <a:r>
              <a:rPr lang="fr-CA" sz="3800" u="sng" dirty="0" smtClean="0">
                <a:hlinkClick r:id="rId6"/>
              </a:rPr>
              <a:t>https</a:t>
            </a:r>
            <a:r>
              <a:rPr lang="fr-CA" sz="3800" u="sng" dirty="0">
                <a:hlinkClick r:id="rId6"/>
              </a:rPr>
              <a:t>://publications.msss.gouv.qc.ca/msss/document-002505/</a:t>
            </a:r>
            <a:endParaRPr lang="fr-CA" sz="3800" dirty="0"/>
          </a:p>
          <a:p>
            <a:pPr>
              <a:lnSpc>
                <a:spcPct val="100000"/>
              </a:lnSpc>
              <a:spcBef>
                <a:spcPts val="0"/>
              </a:spcBef>
            </a:pPr>
            <a:endParaRPr lang="fr-CA" sz="3800" dirty="0"/>
          </a:p>
        </p:txBody>
      </p:sp>
      <p:sp>
        <p:nvSpPr>
          <p:cNvPr id="4" name="Espace réservé du numéro de diapositive 3"/>
          <p:cNvSpPr>
            <a:spLocks noGrp="1"/>
          </p:cNvSpPr>
          <p:nvPr>
            <p:ph type="sldNum" sz="quarter" idx="12"/>
          </p:nvPr>
        </p:nvSpPr>
        <p:spPr/>
        <p:txBody>
          <a:bodyPr/>
          <a:lstStyle/>
          <a:p>
            <a:fld id="{EC1A4259-C848-47AA-8FC5-63A0EB1896A5}" type="slidenum">
              <a:rPr lang="fr-CA" smtClean="0"/>
              <a:t>11</a:t>
            </a:fld>
            <a:endParaRPr lang="fr-CA"/>
          </a:p>
        </p:txBody>
      </p:sp>
    </p:spTree>
    <p:extLst>
      <p:ext uri="{BB962C8B-B14F-4D97-AF65-F5344CB8AC3E}">
        <p14:creationId xmlns:p14="http://schemas.microsoft.com/office/powerpoint/2010/main" val="122421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9103" y="2415178"/>
            <a:ext cx="5674192" cy="2852737"/>
          </a:xfrm>
        </p:spPr>
        <p:txBody>
          <a:bodyPr>
            <a:normAutofit fontScale="90000"/>
          </a:bodyPr>
          <a:lstStyle/>
          <a:p>
            <a:r>
              <a:rPr lang="fr-CA" sz="4400" dirty="0" smtClean="0">
                <a:solidFill>
                  <a:schemeClr val="accent3"/>
                </a:solidFill>
                <a:effectLst>
                  <a:outerShdw blurRad="38100" dist="38100" dir="2700000" algn="tl">
                    <a:srgbClr val="000000">
                      <a:alpha val="43137"/>
                    </a:srgbClr>
                  </a:outerShdw>
                </a:effectLst>
              </a:rPr>
              <a:t>Bonne présentation !</a:t>
            </a:r>
            <a:br>
              <a:rPr lang="fr-CA" sz="4400" dirty="0" smtClean="0">
                <a:solidFill>
                  <a:schemeClr val="accent3"/>
                </a:solidFill>
                <a:effectLst>
                  <a:outerShdw blurRad="38100" dist="38100" dir="2700000" algn="tl">
                    <a:srgbClr val="000000">
                      <a:alpha val="43137"/>
                    </a:srgbClr>
                  </a:outerShdw>
                </a:effectLst>
              </a:rPr>
            </a:br>
            <a:r>
              <a:rPr lang="fr-CA" sz="4400" dirty="0">
                <a:solidFill>
                  <a:schemeClr val="accent3"/>
                </a:solidFill>
                <a:effectLst>
                  <a:outerShdw blurRad="38100" dist="38100" dir="2700000" algn="tl">
                    <a:srgbClr val="000000">
                      <a:alpha val="43137"/>
                    </a:srgbClr>
                  </a:outerShdw>
                </a:effectLst>
              </a:rPr>
              <a:t/>
            </a:r>
            <a:br>
              <a:rPr lang="fr-CA" sz="4400" dirty="0">
                <a:solidFill>
                  <a:schemeClr val="accent3"/>
                </a:solidFill>
                <a:effectLst>
                  <a:outerShdw blurRad="38100" dist="38100" dir="2700000" algn="tl">
                    <a:srgbClr val="000000">
                      <a:alpha val="43137"/>
                    </a:srgbClr>
                  </a:outerShdw>
                </a:effectLst>
              </a:rPr>
            </a:br>
            <a:r>
              <a:rPr lang="fr-CA" sz="4400" dirty="0" smtClean="0">
                <a:solidFill>
                  <a:schemeClr val="tx1"/>
                </a:solidFill>
                <a:effectLst>
                  <a:outerShdw blurRad="38100" dist="38100" dir="2700000" algn="tl">
                    <a:srgbClr val="000000">
                      <a:alpha val="43137"/>
                    </a:srgbClr>
                  </a:outerShdw>
                </a:effectLst>
              </a:rPr>
              <a:t/>
            </a:r>
            <a:br>
              <a:rPr lang="fr-CA" sz="4400" dirty="0" smtClean="0">
                <a:solidFill>
                  <a:schemeClr val="tx1"/>
                </a:solidFill>
                <a:effectLst>
                  <a:outerShdw blurRad="38100" dist="38100" dir="2700000" algn="tl">
                    <a:srgbClr val="000000">
                      <a:alpha val="43137"/>
                    </a:srgbClr>
                  </a:outerShdw>
                </a:effectLst>
              </a:rPr>
            </a:br>
            <a:r>
              <a:rPr lang="fr-CA" sz="4000" dirty="0" smtClean="0">
                <a:solidFill>
                  <a:schemeClr val="tx1"/>
                </a:solidFill>
              </a:rPr>
              <a:t>Prendre note que vous aurez besoin de vos </a:t>
            </a:r>
            <a:r>
              <a:rPr lang="fr-CA" sz="4000" b="1" dirty="0" smtClean="0">
                <a:solidFill>
                  <a:srgbClr val="FF0000"/>
                </a:solidFill>
              </a:rPr>
              <a:t>écouteurs</a:t>
            </a:r>
            <a:r>
              <a:rPr lang="fr-CA" sz="4000" dirty="0" smtClean="0">
                <a:solidFill>
                  <a:schemeClr val="tx1"/>
                </a:solidFill>
              </a:rPr>
              <a:t> ou d’ajuster votre </a:t>
            </a:r>
            <a:r>
              <a:rPr lang="fr-CA" sz="4000" b="1" dirty="0" smtClean="0">
                <a:solidFill>
                  <a:srgbClr val="FF0000"/>
                </a:solidFill>
              </a:rPr>
              <a:t>son</a:t>
            </a:r>
            <a:r>
              <a:rPr lang="fr-CA" sz="4000" dirty="0" smtClean="0">
                <a:solidFill>
                  <a:schemeClr val="tx1"/>
                </a:solidFill>
              </a:rPr>
              <a:t> à certaines diapositives !</a:t>
            </a:r>
            <a:endParaRPr lang="fr-CA" sz="4000" dirty="0">
              <a:solidFill>
                <a:schemeClr val="tx1"/>
              </a:solidFill>
            </a:endParaRPr>
          </a:p>
        </p:txBody>
      </p:sp>
      <p:sp>
        <p:nvSpPr>
          <p:cNvPr id="3" name="Espace réservé du numéro de diapositive 2"/>
          <p:cNvSpPr>
            <a:spLocks noGrp="1"/>
          </p:cNvSpPr>
          <p:nvPr>
            <p:ph type="sldNum" sz="quarter" idx="12"/>
          </p:nvPr>
        </p:nvSpPr>
        <p:spPr/>
        <p:txBody>
          <a:bodyPr/>
          <a:lstStyle/>
          <a:p>
            <a:fld id="{EC1A4259-C848-47AA-8FC5-63A0EB1896A5}" type="slidenum">
              <a:rPr lang="fr-CA" smtClean="0"/>
              <a:t>2</a:t>
            </a:fld>
            <a:endParaRPr lang="fr-CA"/>
          </a:p>
        </p:txBody>
      </p:sp>
    </p:spTree>
    <p:extLst>
      <p:ext uri="{BB962C8B-B14F-4D97-AF65-F5344CB8AC3E}">
        <p14:creationId xmlns:p14="http://schemas.microsoft.com/office/powerpoint/2010/main" val="1547935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4686" y="405773"/>
            <a:ext cx="5685013" cy="1114620"/>
          </a:xfrm>
        </p:spPr>
        <p:txBody>
          <a:bodyPr>
            <a:normAutofit/>
          </a:bodyPr>
          <a:lstStyle/>
          <a:p>
            <a:pPr algn="ctr"/>
            <a:r>
              <a:rPr lang="fr-CA" sz="4400" dirty="0"/>
              <a:t>Plan de </a:t>
            </a:r>
            <a:r>
              <a:rPr lang="fr-CA" sz="4400" dirty="0" smtClean="0"/>
              <a:t>présentation</a:t>
            </a:r>
            <a:endParaRPr lang="fr-CA" sz="4400" dirty="0"/>
          </a:p>
        </p:txBody>
      </p:sp>
      <p:sp>
        <p:nvSpPr>
          <p:cNvPr id="3" name="Espace réservé du numéro de diapositive 2"/>
          <p:cNvSpPr>
            <a:spLocks noGrp="1"/>
          </p:cNvSpPr>
          <p:nvPr>
            <p:ph type="sldNum" sz="quarter" idx="12"/>
          </p:nvPr>
        </p:nvSpPr>
        <p:spPr/>
        <p:txBody>
          <a:bodyPr/>
          <a:lstStyle/>
          <a:p>
            <a:fld id="{EC1A4259-C848-47AA-8FC5-63A0EB1896A5}" type="slidenum">
              <a:rPr lang="fr-CA" smtClean="0"/>
              <a:t>3</a:t>
            </a:fld>
            <a:endParaRPr lang="fr-CA"/>
          </a:p>
        </p:txBody>
      </p:sp>
      <p:sp>
        <p:nvSpPr>
          <p:cNvPr id="4" name="ZoneTexte 3"/>
          <p:cNvSpPr txBox="1"/>
          <p:nvPr/>
        </p:nvSpPr>
        <p:spPr>
          <a:xfrm>
            <a:off x="3349194" y="1920781"/>
            <a:ext cx="5340312" cy="5955476"/>
          </a:xfrm>
          <a:prstGeom prst="rect">
            <a:avLst/>
          </a:prstGeom>
          <a:noFill/>
        </p:spPr>
        <p:txBody>
          <a:bodyPr wrap="square" rtlCol="0">
            <a:spAutoFit/>
          </a:bodyPr>
          <a:lstStyle/>
          <a:p>
            <a:pPr marL="342900" indent="-342900">
              <a:spcBef>
                <a:spcPts val="600"/>
              </a:spcBef>
              <a:spcAft>
                <a:spcPts val="600"/>
              </a:spcAft>
              <a:buFont typeface="+mj-lt"/>
              <a:buAutoNum type="arabicPeriod"/>
            </a:pPr>
            <a:r>
              <a:rPr lang="fr-CA" dirty="0" smtClean="0">
                <a:solidFill>
                  <a:schemeClr val="bg1">
                    <a:lumMod val="75000"/>
                  </a:schemeClr>
                </a:solidFill>
              </a:rPr>
              <a:t>Est-ce normal de vivre du stress en période de pandémie ?</a:t>
            </a:r>
          </a:p>
          <a:p>
            <a:pPr marL="342900" indent="-342900">
              <a:spcBef>
                <a:spcPts val="600"/>
              </a:spcBef>
              <a:spcAft>
                <a:spcPts val="600"/>
              </a:spcAft>
              <a:buFont typeface="+mj-lt"/>
              <a:buAutoNum type="arabicPeriod"/>
            </a:pPr>
            <a:r>
              <a:rPr lang="fr-CA" dirty="0" smtClean="0">
                <a:solidFill>
                  <a:schemeClr val="bg1">
                    <a:lumMod val="75000"/>
                  </a:schemeClr>
                </a:solidFill>
              </a:rPr>
              <a:t>Les personnes les plus à risque de vivre de la détresse psychologique </a:t>
            </a:r>
          </a:p>
          <a:p>
            <a:pPr marL="342900" indent="-342900">
              <a:spcBef>
                <a:spcPts val="600"/>
              </a:spcBef>
              <a:spcAft>
                <a:spcPts val="600"/>
              </a:spcAft>
              <a:buFont typeface="+mj-lt"/>
              <a:buAutoNum type="arabicPeriod"/>
            </a:pPr>
            <a:r>
              <a:rPr lang="fr-CA" dirty="0" smtClean="0">
                <a:solidFill>
                  <a:schemeClr val="bg1">
                    <a:lumMod val="75000"/>
                  </a:schemeClr>
                </a:solidFill>
              </a:rPr>
              <a:t>Les </a:t>
            </a:r>
            <a:r>
              <a:rPr lang="fr-CA" dirty="0">
                <a:solidFill>
                  <a:schemeClr val="bg1">
                    <a:lumMod val="75000"/>
                  </a:schemeClr>
                </a:solidFill>
              </a:rPr>
              <a:t>facteurs de vulnérabilité </a:t>
            </a:r>
            <a:r>
              <a:rPr lang="fr-CA" dirty="0" smtClean="0">
                <a:solidFill>
                  <a:schemeClr val="bg1">
                    <a:lumMod val="75000"/>
                  </a:schemeClr>
                </a:solidFill>
              </a:rPr>
              <a:t>spécifiques </a:t>
            </a:r>
            <a:r>
              <a:rPr lang="fr-CA" dirty="0">
                <a:solidFill>
                  <a:schemeClr val="bg1">
                    <a:lumMod val="75000"/>
                  </a:schemeClr>
                </a:solidFill>
              </a:rPr>
              <a:t>au contexte de la pandémie </a:t>
            </a:r>
            <a:endParaRPr lang="fr-CA" dirty="0" smtClean="0">
              <a:solidFill>
                <a:schemeClr val="bg1">
                  <a:lumMod val="75000"/>
                </a:schemeClr>
              </a:solidFill>
            </a:endParaRPr>
          </a:p>
          <a:p>
            <a:pPr marL="342900" indent="-342900">
              <a:spcBef>
                <a:spcPts val="600"/>
              </a:spcBef>
              <a:spcAft>
                <a:spcPts val="600"/>
              </a:spcAft>
              <a:buFont typeface="+mj-lt"/>
              <a:buAutoNum type="arabicPeriod"/>
            </a:pPr>
            <a:r>
              <a:rPr lang="fr-CA" dirty="0" smtClean="0"/>
              <a:t>La grille de repérage</a:t>
            </a:r>
          </a:p>
          <a:p>
            <a:pPr marL="342900" indent="-342900">
              <a:spcBef>
                <a:spcPts val="600"/>
              </a:spcBef>
              <a:spcAft>
                <a:spcPts val="600"/>
              </a:spcAft>
              <a:buFont typeface="+mj-lt"/>
              <a:buAutoNum type="arabicPeriod"/>
            </a:pPr>
            <a:r>
              <a:rPr lang="fr-CA" dirty="0" smtClean="0"/>
              <a:t>Les attitudes gagnantes à adopter</a:t>
            </a:r>
          </a:p>
          <a:p>
            <a:pPr marL="342900" indent="-342900">
              <a:spcBef>
                <a:spcPts val="600"/>
              </a:spcBef>
              <a:spcAft>
                <a:spcPts val="600"/>
              </a:spcAft>
              <a:buFont typeface="+mj-lt"/>
              <a:buAutoNum type="arabicPeriod"/>
            </a:pPr>
            <a:r>
              <a:rPr lang="fr-CA" dirty="0" smtClean="0"/>
              <a:t>Trucs pour se prendre soin de soi</a:t>
            </a:r>
          </a:p>
          <a:p>
            <a:pPr marL="342900" indent="-342900">
              <a:spcBef>
                <a:spcPts val="600"/>
              </a:spcBef>
              <a:spcAft>
                <a:spcPts val="600"/>
              </a:spcAft>
              <a:buFont typeface="+mj-lt"/>
              <a:buAutoNum type="arabicPeriod"/>
            </a:pPr>
            <a:r>
              <a:rPr lang="fr-CA" dirty="0"/>
              <a:t>Les </a:t>
            </a:r>
            <a:r>
              <a:rPr lang="fr-CA" dirty="0" smtClean="0"/>
              <a:t>ressources</a:t>
            </a:r>
          </a:p>
          <a:p>
            <a:pPr marL="342900" indent="-342900">
              <a:spcBef>
                <a:spcPts val="600"/>
              </a:spcBef>
              <a:spcAft>
                <a:spcPts val="600"/>
              </a:spcAft>
              <a:buFont typeface="+mj-lt"/>
              <a:buAutoNum type="arabicPeriod"/>
            </a:pPr>
            <a:r>
              <a:rPr lang="fr-CA" dirty="0" smtClean="0"/>
              <a:t>Les références</a:t>
            </a:r>
          </a:p>
          <a:p>
            <a:pPr marL="342900" indent="-342900">
              <a:buFont typeface="+mj-lt"/>
              <a:buAutoNum type="arabicPeriod"/>
            </a:pPr>
            <a:endParaRPr lang="fr-CA" dirty="0" smtClean="0"/>
          </a:p>
          <a:p>
            <a:endParaRPr lang="fr-CA" dirty="0"/>
          </a:p>
          <a:p>
            <a:endParaRPr lang="fr-CA" dirty="0"/>
          </a:p>
          <a:p>
            <a:endParaRPr lang="fr-CA" dirty="0" smtClean="0"/>
          </a:p>
          <a:p>
            <a:endParaRPr lang="fr-CA" dirty="0" smtClean="0"/>
          </a:p>
          <a:p>
            <a:endParaRPr lang="fr-CA" dirty="0"/>
          </a:p>
        </p:txBody>
      </p:sp>
      <p:pic>
        <p:nvPicPr>
          <p:cNvPr id="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57556" y="5605157"/>
            <a:ext cx="406400" cy="406400"/>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563" y="5605157"/>
            <a:ext cx="512667" cy="512667"/>
          </a:xfrm>
          <a:prstGeom prst="rect">
            <a:avLst/>
          </a:prstGeom>
        </p:spPr>
      </p:pic>
      <p:sp>
        <p:nvSpPr>
          <p:cNvPr id="7" name="Flèche droite 6"/>
          <p:cNvSpPr/>
          <p:nvPr/>
        </p:nvSpPr>
        <p:spPr>
          <a:xfrm>
            <a:off x="6751448" y="5706263"/>
            <a:ext cx="186431" cy="2041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45647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solidFill>
                  <a:schemeClr val="accent3"/>
                </a:solidFill>
              </a:rPr>
              <a:t>4</a:t>
            </a:r>
            <a:r>
              <a:rPr lang="fr-CA" dirty="0" smtClean="0">
                <a:solidFill>
                  <a:schemeClr val="accent3"/>
                </a:solidFill>
              </a:rPr>
              <a:t>. La grille de repérage- page 1</a:t>
            </a:r>
            <a:endParaRPr lang="fr-CA" dirty="0">
              <a:solidFill>
                <a:schemeClr val="accent3"/>
              </a:solidFill>
            </a:endParaRPr>
          </a:p>
        </p:txBody>
      </p:sp>
      <p:sp>
        <p:nvSpPr>
          <p:cNvPr id="3" name="Espace réservé du numéro de diapositive 2"/>
          <p:cNvSpPr>
            <a:spLocks noGrp="1"/>
          </p:cNvSpPr>
          <p:nvPr>
            <p:ph type="sldNum" sz="quarter" idx="10"/>
          </p:nvPr>
        </p:nvSpPr>
        <p:spPr/>
        <p:txBody>
          <a:bodyPr/>
          <a:lstStyle/>
          <a:p>
            <a:fld id="{EC1A4259-C848-47AA-8FC5-63A0EB1896A5}" type="slidenum">
              <a:rPr lang="fr-CA" smtClean="0"/>
              <a:pPr/>
              <a:t>4</a:t>
            </a:fld>
            <a:endParaRPr lang="fr-CA" dirty="0"/>
          </a:p>
        </p:txBody>
      </p:sp>
      <p:sp>
        <p:nvSpPr>
          <p:cNvPr id="5" name="Espace réservé du contenu 4"/>
          <p:cNvSpPr>
            <a:spLocks noGrp="1"/>
          </p:cNvSpPr>
          <p:nvPr>
            <p:ph idx="11"/>
          </p:nvPr>
        </p:nvSpPr>
        <p:spPr>
          <a:xfrm>
            <a:off x="4377217" y="1404117"/>
            <a:ext cx="4093795" cy="4677455"/>
          </a:xfrm>
        </p:spPr>
        <p:txBody>
          <a:bodyPr>
            <a:normAutofit fontScale="92500"/>
          </a:bodyPr>
          <a:lstStyle/>
          <a:p>
            <a:pPr marL="342900" indent="-342900">
              <a:buFont typeface="Wingdings" panose="05000000000000000000" pitchFamily="2" charset="2"/>
              <a:buChar char="ü"/>
            </a:pPr>
            <a:r>
              <a:rPr lang="fr-CA" sz="2100" dirty="0" smtClean="0"/>
              <a:t>La grille vise à mieux connaître les besoins psychosociaux de la population et de les mettre en lien avec les bonnes ressources sur notre territoire</a:t>
            </a:r>
          </a:p>
          <a:p>
            <a:pPr marL="342900" indent="-342900">
              <a:buFont typeface="Wingdings" panose="05000000000000000000" pitchFamily="2" charset="2"/>
              <a:buChar char="ü"/>
            </a:pPr>
            <a:r>
              <a:rPr lang="fr-CA" sz="2100" dirty="0" smtClean="0"/>
              <a:t>L’importance de se présenter comme personne et de nommer l’organisme pour lequel on travaille</a:t>
            </a:r>
          </a:p>
          <a:p>
            <a:pPr marL="342900" indent="-342900">
              <a:buFont typeface="Wingdings" panose="05000000000000000000" pitchFamily="2" charset="2"/>
              <a:buChar char="ü"/>
            </a:pPr>
            <a:r>
              <a:rPr lang="fr-CA" sz="2100" dirty="0" smtClean="0"/>
              <a:t>L’importance de demander l’autorisation de la personne à participer au questionnaire (démarche volontaire et ce tout au long du questionnaire)</a:t>
            </a:r>
          </a:p>
          <a:p>
            <a:pPr marL="342900" indent="-342900">
              <a:buFont typeface="Wingdings" panose="05000000000000000000" pitchFamily="2" charset="2"/>
              <a:buChar char="ü"/>
            </a:pPr>
            <a:r>
              <a:rPr lang="fr-CA" sz="2100" dirty="0" smtClean="0"/>
              <a:t>Durée estimée: environ 20 min</a:t>
            </a:r>
          </a:p>
          <a:p>
            <a:pPr marL="1028700" lvl="1" indent="-342900">
              <a:buFont typeface="Wingdings" panose="05000000000000000000" pitchFamily="2" charset="2"/>
              <a:buChar char="ü"/>
            </a:pPr>
            <a:endParaRPr lang="fr-CA" sz="1700" dirty="0" smtClean="0"/>
          </a:p>
        </p:txBody>
      </p:sp>
      <p:pic>
        <p:nvPicPr>
          <p:cNvPr id="8" name="Espace réservé du contenu 7"/>
          <p:cNvPicPr>
            <a:picLocks noGrp="1" noChangeAspect="1"/>
          </p:cNvPicPr>
          <p:nvPr>
            <p:ph idx="1"/>
          </p:nvPr>
        </p:nvPicPr>
        <p:blipFill>
          <a:blip r:embed="rId5"/>
          <a:stretch>
            <a:fillRect/>
          </a:stretch>
        </p:blipFill>
        <p:spPr>
          <a:xfrm>
            <a:off x="1201145" y="1404938"/>
            <a:ext cx="2644373" cy="4405312"/>
          </a:xfrm>
          <a:prstGeom prst="rect">
            <a:avLst/>
          </a:prstGeom>
        </p:spPr>
      </p:pic>
      <p:sp>
        <p:nvSpPr>
          <p:cNvPr id="7" name="Rectangle 6"/>
          <p:cNvSpPr/>
          <p:nvPr/>
        </p:nvSpPr>
        <p:spPr>
          <a:xfrm>
            <a:off x="957686" y="3189172"/>
            <a:ext cx="3051606" cy="923330"/>
          </a:xfrm>
          <a:prstGeom prst="rect">
            <a:avLst/>
          </a:prstGeom>
          <a:noFill/>
        </p:spPr>
        <p:txBody>
          <a:bodyPr wrap="square" lIns="91440" tIns="45720" rIns="91440" bIns="45720">
            <a:spAutoFit/>
          </a:bodyPr>
          <a:lstStyle/>
          <a:p>
            <a:pPr algn="ctr"/>
            <a:r>
              <a:rPr lang="fr-FR" sz="5400" b="1" dirty="0" smtClean="0">
                <a:ln w="22225">
                  <a:solidFill>
                    <a:schemeClr val="accent2"/>
                  </a:solidFill>
                  <a:prstDash val="solid"/>
                </a:ln>
                <a:solidFill>
                  <a:schemeClr val="accent2">
                    <a:lumMod val="40000"/>
                    <a:lumOff val="60000"/>
                  </a:schemeClr>
                </a:solidFill>
              </a:rPr>
              <a:t>Exemple</a:t>
            </a:r>
            <a:endParaRPr lang="fr-FR" sz="5400" b="1" dirty="0">
              <a:ln w="22225">
                <a:solidFill>
                  <a:schemeClr val="accent2"/>
                </a:solidFill>
                <a:prstDash val="solid"/>
              </a:ln>
              <a:solidFill>
                <a:schemeClr val="accent2">
                  <a:lumMod val="40000"/>
                  <a:lumOff val="60000"/>
                </a:schemeClr>
              </a:solidFill>
            </a:endParaRP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6716" y="771691"/>
            <a:ext cx="406400" cy="406400"/>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8686" y="718558"/>
            <a:ext cx="512667" cy="512667"/>
          </a:xfrm>
          <a:prstGeom prst="rect">
            <a:avLst/>
          </a:prstGeom>
        </p:spPr>
      </p:pic>
      <p:sp>
        <p:nvSpPr>
          <p:cNvPr id="11" name="Flèche droite 10"/>
          <p:cNvSpPr/>
          <p:nvPr/>
        </p:nvSpPr>
        <p:spPr>
          <a:xfrm>
            <a:off x="7655819" y="872798"/>
            <a:ext cx="186431" cy="2041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94219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solidFill>
                  <a:schemeClr val="accent3"/>
                </a:solidFill>
              </a:rPr>
              <a:t>4. La </a:t>
            </a:r>
            <a:r>
              <a:rPr lang="fr-CA" dirty="0">
                <a:solidFill>
                  <a:schemeClr val="accent3"/>
                </a:solidFill>
              </a:rPr>
              <a:t>grille de repérage- page </a:t>
            </a:r>
            <a:r>
              <a:rPr lang="fr-CA" dirty="0" smtClean="0">
                <a:solidFill>
                  <a:schemeClr val="accent3"/>
                </a:solidFill>
              </a:rPr>
              <a:t>1 (suite)</a:t>
            </a:r>
            <a:endParaRPr lang="fr-CA" dirty="0">
              <a:solidFill>
                <a:schemeClr val="accent3"/>
              </a:solidFill>
            </a:endParaRPr>
          </a:p>
        </p:txBody>
      </p:sp>
      <p:sp>
        <p:nvSpPr>
          <p:cNvPr id="3" name="Espace réservé du numéro de diapositive 2"/>
          <p:cNvSpPr>
            <a:spLocks noGrp="1"/>
          </p:cNvSpPr>
          <p:nvPr>
            <p:ph type="sldNum" sz="quarter" idx="10"/>
          </p:nvPr>
        </p:nvSpPr>
        <p:spPr/>
        <p:txBody>
          <a:bodyPr/>
          <a:lstStyle/>
          <a:p>
            <a:fld id="{EC1A4259-C848-47AA-8FC5-63A0EB1896A5}" type="slidenum">
              <a:rPr lang="fr-CA" smtClean="0"/>
              <a:pPr/>
              <a:t>5</a:t>
            </a:fld>
            <a:endParaRPr lang="fr-CA" dirty="0"/>
          </a:p>
        </p:txBody>
      </p:sp>
      <p:pic>
        <p:nvPicPr>
          <p:cNvPr id="6" name="Espace réservé du contenu 5"/>
          <p:cNvPicPr>
            <a:picLocks noGrp="1" noChangeAspect="1"/>
          </p:cNvPicPr>
          <p:nvPr>
            <p:ph idx="1"/>
          </p:nvPr>
        </p:nvPicPr>
        <p:blipFill>
          <a:blip r:embed="rId3"/>
          <a:stretch>
            <a:fillRect/>
          </a:stretch>
        </p:blipFill>
        <p:spPr>
          <a:xfrm>
            <a:off x="462098" y="1363484"/>
            <a:ext cx="4082653" cy="4444873"/>
          </a:xfrm>
          <a:prstGeom prst="rect">
            <a:avLst/>
          </a:prstGeom>
        </p:spPr>
      </p:pic>
      <p:sp>
        <p:nvSpPr>
          <p:cNvPr id="5" name="Espace réservé du contenu 4"/>
          <p:cNvSpPr>
            <a:spLocks noGrp="1"/>
          </p:cNvSpPr>
          <p:nvPr>
            <p:ph idx="11"/>
          </p:nvPr>
        </p:nvSpPr>
        <p:spPr>
          <a:xfrm>
            <a:off x="5070144" y="4161487"/>
            <a:ext cx="3482392" cy="930633"/>
          </a:xfrm>
        </p:spPr>
        <p:txBody>
          <a:bodyPr>
            <a:normAutofit/>
          </a:bodyPr>
          <a:lstStyle/>
          <a:p>
            <a:r>
              <a:rPr lang="fr-CA" sz="1400" dirty="0" smtClean="0">
                <a:solidFill>
                  <a:schemeClr val="tx1"/>
                </a:solidFill>
              </a:rPr>
              <a:t>Inquiétudes ? ne restez pas seul avec celles-ci, indications précisions pour les personnes âgées &lt; 18 ans et pour les aînés vulnérables. </a:t>
            </a:r>
            <a:endParaRPr lang="fr-CA" dirty="0">
              <a:solidFill>
                <a:schemeClr val="tx1"/>
              </a:solidFill>
            </a:endParaRPr>
          </a:p>
        </p:txBody>
      </p:sp>
      <p:sp>
        <p:nvSpPr>
          <p:cNvPr id="7" name="Rectangle 6"/>
          <p:cNvSpPr/>
          <p:nvPr/>
        </p:nvSpPr>
        <p:spPr>
          <a:xfrm>
            <a:off x="957686" y="3189172"/>
            <a:ext cx="3051606" cy="923330"/>
          </a:xfrm>
          <a:prstGeom prst="rect">
            <a:avLst/>
          </a:prstGeom>
          <a:noFill/>
        </p:spPr>
        <p:txBody>
          <a:bodyPr wrap="square" lIns="91440" tIns="45720" rIns="91440" bIns="45720">
            <a:spAutoFit/>
          </a:bodyPr>
          <a:lstStyle/>
          <a:p>
            <a:pPr algn="ctr"/>
            <a:r>
              <a:rPr lang="fr-FR" sz="5400" b="1" dirty="0" smtClean="0">
                <a:ln w="22225">
                  <a:solidFill>
                    <a:schemeClr val="accent2"/>
                  </a:solidFill>
                  <a:prstDash val="solid"/>
                </a:ln>
                <a:solidFill>
                  <a:schemeClr val="accent2">
                    <a:lumMod val="40000"/>
                    <a:lumOff val="60000"/>
                  </a:schemeClr>
                </a:solidFill>
              </a:rPr>
              <a:t>Exemple</a:t>
            </a:r>
            <a:endParaRPr lang="fr-FR" sz="5400" b="1" dirty="0">
              <a:ln w="22225">
                <a:solidFill>
                  <a:schemeClr val="accent2"/>
                </a:solidFill>
                <a:prstDash val="solid"/>
              </a:ln>
              <a:solidFill>
                <a:schemeClr val="accent2">
                  <a:lumMod val="40000"/>
                  <a:lumOff val="60000"/>
                </a:schemeClr>
              </a:solidFill>
            </a:endParaRPr>
          </a:p>
        </p:txBody>
      </p:sp>
      <p:sp>
        <p:nvSpPr>
          <p:cNvPr id="12" name="Flèche gauche 11"/>
          <p:cNvSpPr/>
          <p:nvPr/>
        </p:nvSpPr>
        <p:spPr>
          <a:xfrm>
            <a:off x="4544750" y="1697826"/>
            <a:ext cx="357299" cy="15690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lèche gauche 13"/>
          <p:cNvSpPr/>
          <p:nvPr/>
        </p:nvSpPr>
        <p:spPr>
          <a:xfrm>
            <a:off x="4544751" y="2386317"/>
            <a:ext cx="357299" cy="15690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Flèche gauche 14"/>
          <p:cNvSpPr/>
          <p:nvPr/>
        </p:nvSpPr>
        <p:spPr>
          <a:xfrm>
            <a:off x="4577865" y="3245154"/>
            <a:ext cx="357299" cy="15690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Flèche gauche 15"/>
          <p:cNvSpPr/>
          <p:nvPr/>
        </p:nvSpPr>
        <p:spPr>
          <a:xfrm>
            <a:off x="4577864" y="4474404"/>
            <a:ext cx="357299" cy="1524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ZoneTexte 16"/>
          <p:cNvSpPr txBox="1"/>
          <p:nvPr/>
        </p:nvSpPr>
        <p:spPr>
          <a:xfrm>
            <a:off x="5040103" y="1236911"/>
            <a:ext cx="3493778" cy="1384995"/>
          </a:xfrm>
          <a:prstGeom prst="rect">
            <a:avLst/>
          </a:prstGeom>
          <a:noFill/>
        </p:spPr>
        <p:txBody>
          <a:bodyPr wrap="square" rtlCol="0">
            <a:spAutoFit/>
          </a:bodyPr>
          <a:lstStyle/>
          <a:p>
            <a:pPr>
              <a:lnSpc>
                <a:spcPct val="100000"/>
              </a:lnSpc>
              <a:spcBef>
                <a:spcPts val="0"/>
              </a:spcBef>
            </a:pPr>
            <a:r>
              <a:rPr lang="fr-CA" sz="1400" dirty="0"/>
              <a:t>Les réponses de couleur </a:t>
            </a:r>
            <a:r>
              <a:rPr lang="fr-CA" sz="1400" dirty="0">
                <a:solidFill>
                  <a:srgbClr val="FF0000"/>
                </a:solidFill>
              </a:rPr>
              <a:t>rouge</a:t>
            </a:r>
            <a:r>
              <a:rPr lang="fr-CA" sz="1400" dirty="0"/>
              <a:t> ou encore identifiées par ce symbole </a:t>
            </a:r>
            <a:r>
              <a:rPr lang="fr-CA" sz="1400" dirty="0">
                <a:sym typeface="Wingdings 2" panose="05020102010507070707" pitchFamily="18" charset="2"/>
              </a:rPr>
              <a:t> </a:t>
            </a:r>
            <a:r>
              <a:rPr lang="fr-CA" sz="1400" dirty="0"/>
              <a:t>indiquent des indices de vulnérabilité et qu’il faut y porter une attention particulière. </a:t>
            </a:r>
          </a:p>
          <a:p>
            <a:pPr marL="342900" indent="-342900">
              <a:lnSpc>
                <a:spcPct val="100000"/>
              </a:lnSpc>
              <a:spcBef>
                <a:spcPts val="0"/>
              </a:spcBef>
              <a:buFont typeface="Wingdings" panose="05000000000000000000" pitchFamily="2" charset="2"/>
              <a:buChar char="ü"/>
            </a:pPr>
            <a:endParaRPr lang="fr-CA" sz="1400" dirty="0"/>
          </a:p>
          <a:p>
            <a:endParaRPr lang="fr-CA" sz="1400" dirty="0"/>
          </a:p>
        </p:txBody>
      </p:sp>
      <p:sp>
        <p:nvSpPr>
          <p:cNvPr id="18" name="ZoneTexte 17"/>
          <p:cNvSpPr txBox="1"/>
          <p:nvPr/>
        </p:nvSpPr>
        <p:spPr>
          <a:xfrm>
            <a:off x="5088799" y="2272469"/>
            <a:ext cx="3445082" cy="954107"/>
          </a:xfrm>
          <a:prstGeom prst="rect">
            <a:avLst/>
          </a:prstGeom>
          <a:noFill/>
        </p:spPr>
        <p:txBody>
          <a:bodyPr wrap="square" rtlCol="0">
            <a:spAutoFit/>
          </a:bodyPr>
          <a:lstStyle/>
          <a:p>
            <a:r>
              <a:rPr lang="fr-CA" sz="1400" dirty="0" err="1"/>
              <a:t>ll</a:t>
            </a:r>
            <a:r>
              <a:rPr lang="fr-CA" sz="1400" dirty="0"/>
              <a:t> y a des indications précises dans le questionnaire pour 4 </a:t>
            </a:r>
            <a:r>
              <a:rPr lang="fr-CA" sz="1400" dirty="0" smtClean="0"/>
              <a:t>questions spécifiques. </a:t>
            </a:r>
            <a:endParaRPr lang="fr-CA" sz="1400" dirty="0"/>
          </a:p>
          <a:p>
            <a:endParaRPr lang="fr-CA" sz="1400" dirty="0"/>
          </a:p>
        </p:txBody>
      </p:sp>
      <p:sp>
        <p:nvSpPr>
          <p:cNvPr id="19" name="ZoneTexte 18"/>
          <p:cNvSpPr txBox="1"/>
          <p:nvPr/>
        </p:nvSpPr>
        <p:spPr>
          <a:xfrm>
            <a:off x="5088802" y="3169719"/>
            <a:ext cx="3393438" cy="307777"/>
          </a:xfrm>
          <a:prstGeom prst="rect">
            <a:avLst/>
          </a:prstGeom>
          <a:noFill/>
        </p:spPr>
        <p:txBody>
          <a:bodyPr wrap="square" rtlCol="0">
            <a:spAutoFit/>
          </a:bodyPr>
          <a:lstStyle/>
          <a:p>
            <a:r>
              <a:rPr lang="fr-CA" sz="1400" dirty="0"/>
              <a:t>Légende pour </a:t>
            </a:r>
            <a:r>
              <a:rPr lang="fr-CA" sz="1400" dirty="0" smtClean="0"/>
              <a:t>les acronymes.</a:t>
            </a:r>
            <a:endParaRPr lang="fr-CA" sz="1400" dirty="0"/>
          </a:p>
        </p:txBody>
      </p:sp>
    </p:spTree>
    <p:extLst>
      <p:ext uri="{BB962C8B-B14F-4D97-AF65-F5344CB8AC3E}">
        <p14:creationId xmlns:p14="http://schemas.microsoft.com/office/powerpoint/2010/main" val="23082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99922" y="250853"/>
            <a:ext cx="7408618" cy="807480"/>
          </a:xfrm>
        </p:spPr>
        <p:txBody>
          <a:bodyPr>
            <a:normAutofit fontScale="90000"/>
          </a:bodyPr>
          <a:lstStyle/>
          <a:p>
            <a:r>
              <a:rPr lang="fr-CA" dirty="0">
                <a:solidFill>
                  <a:schemeClr val="accent3"/>
                </a:solidFill>
              </a:rPr>
              <a:t>4</a:t>
            </a:r>
            <a:r>
              <a:rPr lang="fr-CA" dirty="0" smtClean="0">
                <a:solidFill>
                  <a:schemeClr val="accent3"/>
                </a:solidFill>
              </a:rPr>
              <a:t>. La grille de repérage- pages 2 et 3 (suite)</a:t>
            </a:r>
            <a:endParaRPr lang="fr-CA" dirty="0">
              <a:solidFill>
                <a:schemeClr val="accent3"/>
              </a:solidFill>
            </a:endParaRPr>
          </a:p>
        </p:txBody>
      </p:sp>
      <p:sp>
        <p:nvSpPr>
          <p:cNvPr id="3" name="Espace réservé du numéro de diapositive 2"/>
          <p:cNvSpPr>
            <a:spLocks noGrp="1"/>
          </p:cNvSpPr>
          <p:nvPr>
            <p:ph type="sldNum" sz="quarter" idx="10"/>
          </p:nvPr>
        </p:nvSpPr>
        <p:spPr/>
        <p:txBody>
          <a:bodyPr/>
          <a:lstStyle/>
          <a:p>
            <a:fld id="{EC1A4259-C848-47AA-8FC5-63A0EB1896A5}" type="slidenum">
              <a:rPr lang="fr-CA" smtClean="0"/>
              <a:pPr/>
              <a:t>6</a:t>
            </a:fld>
            <a:endParaRPr lang="fr-CA" dirty="0"/>
          </a:p>
        </p:txBody>
      </p:sp>
      <p:pic>
        <p:nvPicPr>
          <p:cNvPr id="6" name="Espace réservé du contenu 5"/>
          <p:cNvPicPr>
            <a:picLocks noGrp="1" noChangeAspect="1"/>
          </p:cNvPicPr>
          <p:nvPr>
            <p:ph idx="1"/>
          </p:nvPr>
        </p:nvPicPr>
        <p:blipFill>
          <a:blip r:embed="rId5"/>
          <a:stretch>
            <a:fillRect/>
          </a:stretch>
        </p:blipFill>
        <p:spPr>
          <a:xfrm>
            <a:off x="1204655" y="1404938"/>
            <a:ext cx="2637352" cy="4405312"/>
          </a:xfrm>
          <a:prstGeom prst="rect">
            <a:avLst/>
          </a:prstGeom>
        </p:spPr>
      </p:pic>
      <p:sp>
        <p:nvSpPr>
          <p:cNvPr id="5" name="Espace réservé du contenu 4"/>
          <p:cNvSpPr>
            <a:spLocks noGrp="1"/>
          </p:cNvSpPr>
          <p:nvPr>
            <p:ph idx="11"/>
          </p:nvPr>
        </p:nvSpPr>
        <p:spPr>
          <a:xfrm>
            <a:off x="4377217" y="1404117"/>
            <a:ext cx="4093795" cy="4677455"/>
          </a:xfrm>
        </p:spPr>
        <p:txBody>
          <a:bodyPr>
            <a:normAutofit fontScale="92500" lnSpcReduction="20000"/>
          </a:bodyPr>
          <a:lstStyle/>
          <a:p>
            <a:r>
              <a:rPr lang="fr-CA" u="sng" dirty="0" smtClean="0">
                <a:effectLst>
                  <a:outerShdw blurRad="38100" dist="38100" dir="2700000" algn="tl">
                    <a:srgbClr val="000000">
                      <a:alpha val="43137"/>
                    </a:srgbClr>
                  </a:outerShdw>
                </a:effectLst>
              </a:rPr>
              <a:t>Sections de la grille:</a:t>
            </a:r>
          </a:p>
          <a:p>
            <a:endParaRPr lang="fr-CA" sz="1300" u="sng" dirty="0" smtClean="0">
              <a:effectLst>
                <a:outerShdw blurRad="38100" dist="38100" dir="2700000" algn="tl">
                  <a:srgbClr val="000000">
                    <a:alpha val="43137"/>
                  </a:srgbClr>
                </a:outerShdw>
              </a:effectLst>
            </a:endParaRPr>
          </a:p>
          <a:p>
            <a:pPr marL="342900" indent="-342900">
              <a:buFont typeface="Wingdings" panose="05000000000000000000" pitchFamily="2" charset="2"/>
              <a:buChar char="§"/>
            </a:pPr>
            <a:r>
              <a:rPr lang="fr-CA" sz="2100" dirty="0" smtClean="0"/>
              <a:t>Informations sociodémographiques</a:t>
            </a:r>
          </a:p>
          <a:p>
            <a:pPr marL="342900" indent="-342900">
              <a:buFont typeface="Wingdings" panose="05000000000000000000" pitchFamily="2" charset="2"/>
              <a:buChar char="§"/>
            </a:pPr>
            <a:r>
              <a:rPr lang="fr-CA" sz="2100" dirty="0" smtClean="0"/>
              <a:t>Questions d’ordre général</a:t>
            </a:r>
          </a:p>
          <a:p>
            <a:pPr marL="342900" indent="-342900">
              <a:buFont typeface="Wingdings" panose="05000000000000000000" pitchFamily="2" charset="2"/>
              <a:buChar char="§"/>
            </a:pPr>
            <a:r>
              <a:rPr lang="fr-CA" sz="2100" dirty="0" smtClean="0"/>
              <a:t>Questions en lien avec les impacts psychosociaux (relations familiales et sociales, deuil, stress, anxiété et déprime)</a:t>
            </a:r>
          </a:p>
          <a:p>
            <a:pPr marL="342900" indent="-342900">
              <a:buFont typeface="Wingdings" panose="05000000000000000000" pitchFamily="2" charset="2"/>
              <a:buChar char="§"/>
            </a:pPr>
            <a:r>
              <a:rPr lang="fr-CA" sz="2100" dirty="0" smtClean="0"/>
              <a:t>Questions en lien avec les impacts financiers</a:t>
            </a:r>
          </a:p>
          <a:p>
            <a:pPr marL="342900" indent="-342900">
              <a:buFont typeface="Wingdings" panose="05000000000000000000" pitchFamily="2" charset="2"/>
              <a:buChar char="§"/>
            </a:pPr>
            <a:r>
              <a:rPr lang="fr-CA" sz="2100" dirty="0" smtClean="0"/>
              <a:t>Questions en lien avec l’autonomie de la personne</a:t>
            </a:r>
          </a:p>
          <a:p>
            <a:pPr marL="342900" indent="-342900">
              <a:buFont typeface="Wingdings" panose="05000000000000000000" pitchFamily="2" charset="2"/>
              <a:buChar char="§"/>
            </a:pPr>
            <a:r>
              <a:rPr lang="fr-CA" sz="2100" dirty="0" smtClean="0"/>
              <a:t>Questions en lien avec les personnes à charge</a:t>
            </a:r>
          </a:p>
          <a:p>
            <a:pPr marL="342900" indent="-342900">
              <a:buFont typeface="Wingdings" panose="05000000000000000000" pitchFamily="2" charset="2"/>
              <a:buChar char="§"/>
            </a:pPr>
            <a:r>
              <a:rPr lang="fr-CA" sz="2100" dirty="0" smtClean="0"/>
              <a:t>Les aspects relatifs au consentement</a:t>
            </a:r>
          </a:p>
        </p:txBody>
      </p:sp>
      <p:sp>
        <p:nvSpPr>
          <p:cNvPr id="7" name="Rectangle 6"/>
          <p:cNvSpPr/>
          <p:nvPr/>
        </p:nvSpPr>
        <p:spPr>
          <a:xfrm>
            <a:off x="957686" y="3189172"/>
            <a:ext cx="3051606" cy="923330"/>
          </a:xfrm>
          <a:prstGeom prst="rect">
            <a:avLst/>
          </a:prstGeom>
          <a:noFill/>
        </p:spPr>
        <p:txBody>
          <a:bodyPr wrap="square" lIns="91440" tIns="45720" rIns="91440" bIns="45720">
            <a:spAutoFit/>
          </a:bodyPr>
          <a:lstStyle/>
          <a:p>
            <a:pPr algn="ctr"/>
            <a:r>
              <a:rPr lang="fr-FR" sz="5400" b="1" dirty="0" smtClean="0">
                <a:ln w="22225">
                  <a:solidFill>
                    <a:schemeClr val="accent2"/>
                  </a:solidFill>
                  <a:prstDash val="solid"/>
                </a:ln>
                <a:solidFill>
                  <a:schemeClr val="accent2">
                    <a:lumMod val="40000"/>
                    <a:lumOff val="60000"/>
                  </a:schemeClr>
                </a:solidFill>
              </a:rPr>
              <a:t>Exemple</a:t>
            </a:r>
            <a:endParaRPr lang="fr-FR" sz="5400" b="1" dirty="0">
              <a:ln w="22225">
                <a:solidFill>
                  <a:schemeClr val="accent2"/>
                </a:solidFill>
                <a:prstDash val="solid"/>
              </a:ln>
              <a:solidFill>
                <a:schemeClr val="accent2">
                  <a:lumMod val="40000"/>
                  <a:lumOff val="60000"/>
                </a:schemeClr>
              </a:solidFill>
            </a:endParaRP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1200917"/>
            <a:ext cx="406400" cy="406400"/>
          </a:xfrm>
          <a:prstGeom prst="rect">
            <a:avLst/>
          </a:prstGeom>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3079" y="1147783"/>
            <a:ext cx="512667" cy="512667"/>
          </a:xfrm>
          <a:prstGeom prst="rect">
            <a:avLst/>
          </a:prstGeom>
        </p:spPr>
      </p:pic>
      <p:sp>
        <p:nvSpPr>
          <p:cNvPr id="9" name="Flèche droite 8"/>
          <p:cNvSpPr/>
          <p:nvPr/>
        </p:nvSpPr>
        <p:spPr>
          <a:xfrm>
            <a:off x="7860212" y="1302023"/>
            <a:ext cx="186431" cy="2041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28293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0550" y="359815"/>
            <a:ext cx="7115428" cy="807480"/>
          </a:xfrm>
        </p:spPr>
        <p:txBody>
          <a:bodyPr/>
          <a:lstStyle/>
          <a:p>
            <a:r>
              <a:rPr lang="fr-CA" dirty="0">
                <a:solidFill>
                  <a:schemeClr val="accent3"/>
                </a:solidFill>
              </a:rPr>
              <a:t>4</a:t>
            </a:r>
            <a:r>
              <a:rPr lang="fr-CA" dirty="0" smtClean="0">
                <a:solidFill>
                  <a:schemeClr val="accent3"/>
                </a:solidFill>
              </a:rPr>
              <a:t>. La grille de repérage- page 4 (suite)</a:t>
            </a:r>
            <a:endParaRPr lang="fr-CA" dirty="0">
              <a:solidFill>
                <a:schemeClr val="accent3"/>
              </a:solidFill>
            </a:endParaRPr>
          </a:p>
        </p:txBody>
      </p:sp>
      <p:sp>
        <p:nvSpPr>
          <p:cNvPr id="3" name="Espace réservé du numéro de diapositive 2"/>
          <p:cNvSpPr>
            <a:spLocks noGrp="1"/>
          </p:cNvSpPr>
          <p:nvPr>
            <p:ph type="sldNum" sz="quarter" idx="10"/>
          </p:nvPr>
        </p:nvSpPr>
        <p:spPr/>
        <p:txBody>
          <a:bodyPr/>
          <a:lstStyle/>
          <a:p>
            <a:fld id="{EC1A4259-C848-47AA-8FC5-63A0EB1896A5}" type="slidenum">
              <a:rPr lang="fr-CA" smtClean="0"/>
              <a:pPr/>
              <a:t>7</a:t>
            </a:fld>
            <a:endParaRPr lang="fr-CA" dirty="0"/>
          </a:p>
        </p:txBody>
      </p:sp>
      <p:pic>
        <p:nvPicPr>
          <p:cNvPr id="6" name="Espace réservé du contenu 5"/>
          <p:cNvPicPr>
            <a:picLocks noGrp="1" noChangeAspect="1"/>
          </p:cNvPicPr>
          <p:nvPr>
            <p:ph idx="1"/>
          </p:nvPr>
        </p:nvPicPr>
        <p:blipFill>
          <a:blip r:embed="rId5"/>
          <a:stretch>
            <a:fillRect/>
          </a:stretch>
        </p:blipFill>
        <p:spPr>
          <a:xfrm>
            <a:off x="556491" y="1569270"/>
            <a:ext cx="4124920" cy="4070405"/>
          </a:xfrm>
          <a:prstGeom prst="rect">
            <a:avLst/>
          </a:prstGeom>
        </p:spPr>
      </p:pic>
      <p:sp>
        <p:nvSpPr>
          <p:cNvPr id="5" name="Espace réservé du contenu 4"/>
          <p:cNvSpPr>
            <a:spLocks noGrp="1"/>
          </p:cNvSpPr>
          <p:nvPr>
            <p:ph idx="11"/>
          </p:nvPr>
        </p:nvSpPr>
        <p:spPr>
          <a:xfrm>
            <a:off x="4681411" y="1525857"/>
            <a:ext cx="3903789" cy="4404614"/>
          </a:xfrm>
        </p:spPr>
        <p:txBody>
          <a:bodyPr>
            <a:normAutofit/>
          </a:bodyPr>
          <a:lstStyle/>
          <a:p>
            <a:r>
              <a:rPr lang="fr-CA" sz="1400" dirty="0" smtClean="0"/>
              <a:t>      </a:t>
            </a:r>
            <a:r>
              <a:rPr lang="fr-CA" sz="1400" b="1" u="sng" dirty="0" smtClean="0"/>
              <a:t>Important</a:t>
            </a:r>
            <a:r>
              <a:rPr lang="fr-CA" sz="1400" dirty="0" smtClean="0"/>
              <a:t>: La personne doit savoir et comprendre ce à quoi elle consent tout au long du questionnaire.</a:t>
            </a:r>
          </a:p>
          <a:p>
            <a:r>
              <a:rPr lang="fr-CA" sz="1400" dirty="0"/>
              <a:t> </a:t>
            </a:r>
            <a:r>
              <a:rPr lang="fr-CA" sz="1400" dirty="0" smtClean="0"/>
              <a:t>     La </a:t>
            </a:r>
            <a:r>
              <a:rPr lang="fr-CA" sz="1400" dirty="0"/>
              <a:t>personne </a:t>
            </a:r>
            <a:r>
              <a:rPr lang="fr-CA" sz="1400" dirty="0" smtClean="0"/>
              <a:t>est libre de </a:t>
            </a:r>
            <a:r>
              <a:rPr lang="fr-CA" sz="1400" dirty="0"/>
              <a:t>choisir de se retirer </a:t>
            </a:r>
            <a:r>
              <a:rPr lang="fr-CA" sz="1400" dirty="0" smtClean="0"/>
              <a:t>à tout moment.</a:t>
            </a:r>
          </a:p>
          <a:p>
            <a:r>
              <a:rPr lang="fr-CA" sz="1400" dirty="0" smtClean="0"/>
              <a:t>      Pour transmettre les coordonnées d’une personne, vous devez avoir </a:t>
            </a:r>
            <a:r>
              <a:rPr lang="fr-CA" sz="1400" b="1" u="sng" dirty="0" smtClean="0"/>
              <a:t>obtenu</a:t>
            </a:r>
            <a:r>
              <a:rPr lang="fr-CA" sz="1400" dirty="0" smtClean="0"/>
              <a:t> son consentement. Les seuls moments où il est permis de transgresser cette règle est lorsque la vie et la sécurité de la personne ou d’autrui peuvent être en danger ou compromis (ex: une personne nomme qu’elle a des idées suicidaires et veut passer à l’acte, vous avez de sérieux doutes sur la sécurité d’un enfant au sein de la maison, etc.).</a:t>
            </a:r>
            <a:endParaRPr lang="fr-CA" sz="1400" dirty="0"/>
          </a:p>
          <a:p>
            <a:r>
              <a:rPr lang="fr-CA" sz="1400" dirty="0" smtClean="0"/>
              <a:t>      Le consentement est valide seulement pour la passation du questionnaire. Il ne peut être réutilisé à d’autres fins. </a:t>
            </a:r>
            <a:endParaRPr lang="fr-CA" sz="1400" dirty="0"/>
          </a:p>
          <a:p>
            <a:endParaRPr lang="fr-CA" sz="1400" dirty="0"/>
          </a:p>
          <a:p>
            <a:endParaRPr lang="fr-CA" sz="1400" dirty="0"/>
          </a:p>
        </p:txBody>
      </p:sp>
      <p:sp>
        <p:nvSpPr>
          <p:cNvPr id="7" name="Rectangle 6"/>
          <p:cNvSpPr/>
          <p:nvPr/>
        </p:nvSpPr>
        <p:spPr>
          <a:xfrm>
            <a:off x="957686" y="3189172"/>
            <a:ext cx="3051606" cy="923330"/>
          </a:xfrm>
          <a:prstGeom prst="rect">
            <a:avLst/>
          </a:prstGeom>
          <a:noFill/>
        </p:spPr>
        <p:txBody>
          <a:bodyPr wrap="square" lIns="91440" tIns="45720" rIns="91440" bIns="45720">
            <a:spAutoFit/>
          </a:bodyPr>
          <a:lstStyle/>
          <a:p>
            <a:pPr algn="ctr"/>
            <a:r>
              <a:rPr lang="fr-FR" sz="5400" b="1" dirty="0" smtClean="0">
                <a:ln w="22225">
                  <a:solidFill>
                    <a:schemeClr val="accent2"/>
                  </a:solidFill>
                  <a:prstDash val="solid"/>
                </a:ln>
                <a:solidFill>
                  <a:schemeClr val="accent2">
                    <a:lumMod val="40000"/>
                    <a:lumOff val="60000"/>
                  </a:schemeClr>
                </a:solidFill>
              </a:rPr>
              <a:t>Exemple</a:t>
            </a:r>
            <a:endParaRPr lang="fr-FR" sz="5400" b="1" dirty="0">
              <a:ln w="22225">
                <a:solidFill>
                  <a:schemeClr val="accent2"/>
                </a:solidFill>
                <a:prstDash val="solid"/>
              </a:ln>
              <a:solidFill>
                <a:schemeClr val="accent2">
                  <a:lumMod val="40000"/>
                  <a:lumOff val="60000"/>
                </a:schemeClr>
              </a:solidFill>
            </a:endParaRPr>
          </a:p>
        </p:txBody>
      </p:sp>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6015" y="1544752"/>
            <a:ext cx="243479" cy="243479"/>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6014" y="2230166"/>
            <a:ext cx="243479" cy="243479"/>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3293" y="2742774"/>
            <a:ext cx="243479" cy="243479"/>
          </a:xfrm>
          <a:prstGeom prst="rect">
            <a:avLst/>
          </a:prstGeom>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6014" y="4782193"/>
            <a:ext cx="243479" cy="243479"/>
          </a:xfrm>
          <a:prstGeom prst="rect">
            <a:avLst/>
          </a:prstGeom>
        </p:spPr>
      </p:pic>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8650" y="961883"/>
            <a:ext cx="406400" cy="406400"/>
          </a:xfrm>
          <a:prstGeom prst="rect">
            <a:avLst/>
          </a:prstGeom>
        </p:spPr>
      </p:pic>
      <p:pic>
        <p:nvPicPr>
          <p:cNvPr id="13" name="Imag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6911" y="910961"/>
            <a:ext cx="512667" cy="512667"/>
          </a:xfrm>
          <a:prstGeom prst="rect">
            <a:avLst/>
          </a:prstGeom>
        </p:spPr>
      </p:pic>
      <p:sp>
        <p:nvSpPr>
          <p:cNvPr id="14" name="Flèche droite 13"/>
          <p:cNvSpPr/>
          <p:nvPr/>
        </p:nvSpPr>
        <p:spPr>
          <a:xfrm>
            <a:off x="8004044" y="1065201"/>
            <a:ext cx="186431" cy="2041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09418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marL="342900" indent="-342900">
              <a:spcBef>
                <a:spcPts val="600"/>
              </a:spcBef>
              <a:spcAft>
                <a:spcPts val="600"/>
              </a:spcAft>
            </a:pPr>
            <a:r>
              <a:rPr lang="fr-CA" dirty="0">
                <a:solidFill>
                  <a:schemeClr val="accent3"/>
                </a:solidFill>
              </a:rPr>
              <a:t>5</a:t>
            </a:r>
            <a:r>
              <a:rPr lang="fr-CA" dirty="0" smtClean="0">
                <a:solidFill>
                  <a:schemeClr val="accent3"/>
                </a:solidFill>
              </a:rPr>
              <a:t>.Les </a:t>
            </a:r>
            <a:r>
              <a:rPr lang="fr-CA" dirty="0">
                <a:solidFill>
                  <a:schemeClr val="accent3"/>
                </a:solidFill>
              </a:rPr>
              <a:t>attitudes gagnantes à </a:t>
            </a:r>
            <a:r>
              <a:rPr lang="fr-CA" dirty="0" smtClean="0">
                <a:solidFill>
                  <a:schemeClr val="accent3"/>
                </a:solidFill>
              </a:rPr>
              <a:t>adopter</a:t>
            </a:r>
            <a:r>
              <a:rPr lang="fr-CA" dirty="0">
                <a:solidFill>
                  <a:schemeClr val="accent3"/>
                </a:solidFill>
              </a:rPr>
              <a:t/>
            </a:r>
            <a:br>
              <a:rPr lang="fr-CA" dirty="0">
                <a:solidFill>
                  <a:schemeClr val="accent3"/>
                </a:solidFill>
              </a:rPr>
            </a:br>
            <a:endParaRPr lang="fr-CA" dirty="0">
              <a:solidFill>
                <a:schemeClr val="accent3"/>
              </a:solidFill>
            </a:endParaRPr>
          </a:p>
        </p:txBody>
      </p:sp>
      <p:sp>
        <p:nvSpPr>
          <p:cNvPr id="3" name="Espace réservé du numéro de diapositive 2"/>
          <p:cNvSpPr>
            <a:spLocks noGrp="1"/>
          </p:cNvSpPr>
          <p:nvPr>
            <p:ph type="sldNum" sz="quarter" idx="10"/>
          </p:nvPr>
        </p:nvSpPr>
        <p:spPr/>
        <p:txBody>
          <a:bodyPr/>
          <a:lstStyle/>
          <a:p>
            <a:fld id="{EC1A4259-C848-47AA-8FC5-63A0EB1896A5}" type="slidenum">
              <a:rPr lang="fr-CA" smtClean="0"/>
              <a:pPr/>
              <a:t>8</a:t>
            </a:fld>
            <a:endParaRPr lang="fr-CA"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250974628"/>
              </p:ext>
            </p:extLst>
          </p:nvPr>
        </p:nvGraphicFramePr>
        <p:xfrm>
          <a:off x="861135" y="1058332"/>
          <a:ext cx="7466120" cy="47500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Imag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2920" y="1191826"/>
            <a:ext cx="1526960" cy="1526960"/>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4024" y="3178205"/>
            <a:ext cx="1520298" cy="1520298"/>
          </a:xfrm>
          <a:prstGeom prst="rect">
            <a:avLst/>
          </a:prstGeom>
        </p:spPr>
      </p:pic>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20855" y="1136650"/>
            <a:ext cx="406400" cy="406400"/>
          </a:xfrm>
          <a:prstGeom prst="rect">
            <a:avLst/>
          </a:prstGeom>
        </p:spPr>
      </p:pic>
      <p:pic>
        <p:nvPicPr>
          <p:cNvPr id="9" name="Imag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03346" y="1058331"/>
            <a:ext cx="512667" cy="512667"/>
          </a:xfrm>
          <a:prstGeom prst="rect">
            <a:avLst/>
          </a:prstGeom>
        </p:spPr>
      </p:pic>
      <p:sp>
        <p:nvSpPr>
          <p:cNvPr id="10" name="Flèche droite 9"/>
          <p:cNvSpPr/>
          <p:nvPr/>
        </p:nvSpPr>
        <p:spPr>
          <a:xfrm>
            <a:off x="7600479" y="1212571"/>
            <a:ext cx="186431" cy="2041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46183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marL="342900" indent="-342900">
              <a:spcBef>
                <a:spcPts val="600"/>
              </a:spcBef>
              <a:spcAft>
                <a:spcPts val="600"/>
              </a:spcAft>
            </a:pPr>
            <a:r>
              <a:rPr lang="fr-CA" dirty="0">
                <a:solidFill>
                  <a:schemeClr val="accent3"/>
                </a:solidFill>
              </a:rPr>
              <a:t>6</a:t>
            </a:r>
            <a:r>
              <a:rPr lang="fr-CA" dirty="0" smtClean="0">
                <a:solidFill>
                  <a:schemeClr val="accent3"/>
                </a:solidFill>
              </a:rPr>
              <a:t>.Trucs pour </a:t>
            </a:r>
            <a:r>
              <a:rPr lang="fr-CA" dirty="0">
                <a:solidFill>
                  <a:schemeClr val="accent3"/>
                </a:solidFill>
              </a:rPr>
              <a:t>prendre soin de </a:t>
            </a:r>
            <a:r>
              <a:rPr lang="fr-CA" dirty="0" smtClean="0">
                <a:solidFill>
                  <a:schemeClr val="accent3"/>
                </a:solidFill>
              </a:rPr>
              <a:t>soi</a:t>
            </a:r>
            <a:endParaRPr lang="fr-CA" dirty="0"/>
          </a:p>
        </p:txBody>
      </p:sp>
      <p:sp>
        <p:nvSpPr>
          <p:cNvPr id="3" name="Espace réservé du numéro de diapositive 2"/>
          <p:cNvSpPr>
            <a:spLocks noGrp="1"/>
          </p:cNvSpPr>
          <p:nvPr>
            <p:ph type="sldNum" sz="quarter" idx="10"/>
          </p:nvPr>
        </p:nvSpPr>
        <p:spPr/>
        <p:txBody>
          <a:bodyPr/>
          <a:lstStyle/>
          <a:p>
            <a:fld id="{EC1A4259-C848-47AA-8FC5-63A0EB1896A5}" type="slidenum">
              <a:rPr lang="fr-CA" smtClean="0"/>
              <a:pPr/>
              <a:t>9</a:t>
            </a:fld>
            <a:endParaRPr lang="fr-CA" dirty="0"/>
          </a:p>
        </p:txBody>
      </p:sp>
      <p:graphicFrame>
        <p:nvGraphicFramePr>
          <p:cNvPr id="8" name="Diagramme 7"/>
          <p:cNvGraphicFramePr/>
          <p:nvPr>
            <p:extLst>
              <p:ext uri="{D42A27DB-BD31-4B8C-83A1-F6EECF244321}">
                <p14:modId xmlns:p14="http://schemas.microsoft.com/office/powerpoint/2010/main" val="2006878951"/>
              </p:ext>
            </p:extLst>
          </p:nvPr>
        </p:nvGraphicFramePr>
        <p:xfrm>
          <a:off x="1127465" y="1145219"/>
          <a:ext cx="6968970" cy="47495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48650" y="990600"/>
            <a:ext cx="406400" cy="406400"/>
          </a:xfrm>
          <a:prstGeom prst="rect">
            <a:avLst/>
          </a:prstGeom>
        </p:spPr>
      </p:pic>
      <p:pic>
        <p:nvPicPr>
          <p:cNvPr id="6" name="Imag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3755" y="971333"/>
            <a:ext cx="489654" cy="512667"/>
          </a:xfrm>
          <a:prstGeom prst="rect">
            <a:avLst/>
          </a:prstGeom>
        </p:spPr>
      </p:pic>
      <p:sp>
        <p:nvSpPr>
          <p:cNvPr id="7" name="Flèche droite 6"/>
          <p:cNvSpPr/>
          <p:nvPr/>
        </p:nvSpPr>
        <p:spPr>
          <a:xfrm>
            <a:off x="7930888" y="1125573"/>
            <a:ext cx="178062" cy="2041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87713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itre et contenu">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1808</TotalTime>
  <Words>843</Words>
  <Application>Microsoft Office PowerPoint</Application>
  <PresentationFormat>Affichage à l'écran (4:3)</PresentationFormat>
  <Paragraphs>100</Paragraphs>
  <Slides>11</Slides>
  <Notes>9</Notes>
  <HiddenSlides>0</HiddenSlides>
  <MMClips>7</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11</vt:i4>
      </vt:variant>
    </vt:vector>
  </HeadingPairs>
  <TitlesOfParts>
    <vt:vector size="17" baseType="lpstr">
      <vt:lpstr>Arial</vt:lpstr>
      <vt:lpstr>Calibri</vt:lpstr>
      <vt:lpstr>Courier New</vt:lpstr>
      <vt:lpstr>Wingdings</vt:lpstr>
      <vt:lpstr>Wingdings 2</vt:lpstr>
      <vt:lpstr>Titre et contenu</vt:lpstr>
      <vt:lpstr>Repérage des usagers vulnérables en contexte de pandémie - Partie 2</vt:lpstr>
      <vt:lpstr>Bonne présentation !   Prendre note que vous aurez besoin de vos écouteurs ou d’ajuster votre son à certaines diapositives !</vt:lpstr>
      <vt:lpstr>Plan de présentation</vt:lpstr>
      <vt:lpstr>4. La grille de repérage- page 1</vt:lpstr>
      <vt:lpstr>4. La grille de repérage- page 1 (suite)</vt:lpstr>
      <vt:lpstr>4. La grille de repérage- pages 2 et 3 (suite)</vt:lpstr>
      <vt:lpstr>4. La grille de repérage- page 4 (suite)</vt:lpstr>
      <vt:lpstr>5.Les attitudes gagnantes à adopter </vt:lpstr>
      <vt:lpstr>6.Trucs pour prendre soin de soi</vt:lpstr>
      <vt:lpstr>7. Les ressources</vt:lpstr>
      <vt:lpstr>8. Références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Morin Caroline</dc:creator>
  <cp:lastModifiedBy>Mélissa Lachance</cp:lastModifiedBy>
  <cp:revision>164</cp:revision>
  <cp:lastPrinted>2020-06-15T19:58:43Z</cp:lastPrinted>
  <dcterms:created xsi:type="dcterms:W3CDTF">2015-08-07T15:05:58Z</dcterms:created>
  <dcterms:modified xsi:type="dcterms:W3CDTF">2020-07-23T13:39:15Z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